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61" r:id="rId7"/>
    <p:sldId id="262" r:id="rId8"/>
    <p:sldId id="270" r:id="rId9"/>
    <p:sldId id="260" r:id="rId10"/>
    <p:sldId id="263" r:id="rId11"/>
    <p:sldId id="264" r:id="rId12"/>
    <p:sldId id="265" r:id="rId13"/>
    <p:sldId id="266" r:id="rId14"/>
    <p:sldId id="274" r:id="rId15"/>
    <p:sldId id="267" r:id="rId16"/>
    <p:sldId id="272" r:id="rId17"/>
    <p:sldId id="268" r:id="rId18"/>
    <p:sldId id="273" r:id="rId19"/>
    <p:sldId id="269" r:id="rId20"/>
    <p:sldId id="271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31BDD-0A8A-4F7B-A30D-60A4E4416EFA}" v="2289" dt="2025-04-18T00:49:19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DA0C2-F75D-451F-BCB1-C96D8F48629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D1C226-A96F-493B-BF60-96E4D51F7369}">
      <dgm:prSet phldrT="[Text]"/>
      <dgm:spPr/>
      <dgm:t>
        <a:bodyPr/>
        <a:lstStyle/>
        <a:p>
          <a:r>
            <a:rPr lang="en-US" dirty="0"/>
            <a:t>Employer-driven model that can be carved and flexible to meet the employers needs to train and develop employees</a:t>
          </a:r>
        </a:p>
      </dgm:t>
    </dgm:pt>
    <dgm:pt modelId="{52C845AF-A233-41B8-A19E-645DF32319F1}" type="parTrans" cxnId="{D7A00268-A72A-4A41-BD05-3917236EAADF}">
      <dgm:prSet/>
      <dgm:spPr/>
      <dgm:t>
        <a:bodyPr/>
        <a:lstStyle/>
        <a:p>
          <a:endParaRPr lang="en-US"/>
        </a:p>
      </dgm:t>
    </dgm:pt>
    <dgm:pt modelId="{F406C467-CE9C-4EED-B117-24EB4CD8777D}" type="sibTrans" cxnId="{D7A00268-A72A-4A41-BD05-3917236EAADF}">
      <dgm:prSet/>
      <dgm:spPr/>
      <dgm:t>
        <a:bodyPr/>
        <a:lstStyle/>
        <a:p>
          <a:endParaRPr lang="en-US"/>
        </a:p>
      </dgm:t>
    </dgm:pt>
    <dgm:pt modelId="{B7458156-98A8-4743-8A56-401B8CC82CFB}">
      <dgm:prSet phldrT="[Text]"/>
      <dgm:spPr/>
      <dgm:t>
        <a:bodyPr/>
        <a:lstStyle/>
        <a:p>
          <a:r>
            <a:rPr lang="en-US" dirty="0"/>
            <a:t>Earn while you learn, structured education and training, increasing work skills while earning a paycheck. </a:t>
          </a:r>
        </a:p>
      </dgm:t>
    </dgm:pt>
    <dgm:pt modelId="{0B3D8C92-E3DF-4EA1-8A56-2E803335A7B1}" type="parTrans" cxnId="{E8312287-716E-4ED9-85D1-2B8C989DB205}">
      <dgm:prSet/>
      <dgm:spPr/>
      <dgm:t>
        <a:bodyPr/>
        <a:lstStyle/>
        <a:p>
          <a:endParaRPr lang="en-US"/>
        </a:p>
      </dgm:t>
    </dgm:pt>
    <dgm:pt modelId="{D1628C94-9B09-4E78-B215-D14987E474F9}" type="sibTrans" cxnId="{E8312287-716E-4ED9-85D1-2B8C989DB205}">
      <dgm:prSet/>
      <dgm:spPr/>
      <dgm:t>
        <a:bodyPr/>
        <a:lstStyle/>
        <a:p>
          <a:endParaRPr lang="en-US"/>
        </a:p>
      </dgm:t>
    </dgm:pt>
    <dgm:pt modelId="{B2F3CA63-EDEC-49DC-8B3B-430BEC0813B4}">
      <dgm:prSet phldrT="[Text]"/>
      <dgm:spPr/>
      <dgm:t>
        <a:bodyPr/>
        <a:lstStyle/>
        <a:p>
          <a:r>
            <a:rPr lang="en-US" dirty="0"/>
            <a:t>Combines on-the-job training (OJT) and job-rated instruction that leads to the attainment of industry-recognized credential</a:t>
          </a:r>
        </a:p>
      </dgm:t>
    </dgm:pt>
    <dgm:pt modelId="{EA01030D-36B0-490F-ADE9-B3E7E2B5CB78}" type="parTrans" cxnId="{34811DB4-A70C-46CE-AA7D-35CB2D1DC7FC}">
      <dgm:prSet/>
      <dgm:spPr/>
      <dgm:t>
        <a:bodyPr/>
        <a:lstStyle/>
        <a:p>
          <a:endParaRPr lang="en-US"/>
        </a:p>
      </dgm:t>
    </dgm:pt>
    <dgm:pt modelId="{B141B4E3-4136-44DA-92DA-70C7D78AD6E2}" type="sibTrans" cxnId="{34811DB4-A70C-46CE-AA7D-35CB2D1DC7FC}">
      <dgm:prSet/>
      <dgm:spPr/>
      <dgm:t>
        <a:bodyPr/>
        <a:lstStyle/>
        <a:p>
          <a:endParaRPr lang="en-US"/>
        </a:p>
      </dgm:t>
    </dgm:pt>
    <dgm:pt modelId="{BE8E8AFB-0F8B-4691-8CA8-9919A6B8E0D8}" type="pres">
      <dgm:prSet presAssocID="{E85DA0C2-F75D-451F-BCB1-C96D8F48629C}" presName="Name0" presStyleCnt="0">
        <dgm:presLayoutVars>
          <dgm:dir/>
          <dgm:resizeHandles val="exact"/>
        </dgm:presLayoutVars>
      </dgm:prSet>
      <dgm:spPr/>
    </dgm:pt>
    <dgm:pt modelId="{A160E8D5-80F5-49E2-AB17-6BF0BCABDDB2}" type="pres">
      <dgm:prSet presAssocID="{DCD1C226-A96F-493B-BF60-96E4D51F7369}" presName="composite" presStyleCnt="0"/>
      <dgm:spPr/>
    </dgm:pt>
    <dgm:pt modelId="{A667AA8A-0B5D-485D-A7E7-E0EED434B2E8}" type="pres">
      <dgm:prSet presAssocID="{DCD1C226-A96F-493B-BF60-96E4D51F7369}" presName="imagSh" presStyleLbl="bgImgPlace1" presStyleIdx="0" presStyleCnt="3" custScaleX="81103" custScaleY="48554" custLinFactNeighborX="23311" custLinFactNeighborY="-8222"/>
      <dgm:spPr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Magnifying glass showing decling performance"/>
        </a:ext>
      </dgm:extLst>
    </dgm:pt>
    <dgm:pt modelId="{B07542BE-7976-4A0B-8EF3-2BB9683929DD}" type="pres">
      <dgm:prSet presAssocID="{DCD1C226-A96F-493B-BF60-96E4D51F7369}" presName="txNode" presStyleLbl="node1" presStyleIdx="0" presStyleCnt="3" custScaleX="100000" custScaleY="100000" custLinFactNeighborX="7944" custLinFactNeighborY="8139">
        <dgm:presLayoutVars>
          <dgm:bulletEnabled val="1"/>
        </dgm:presLayoutVars>
      </dgm:prSet>
      <dgm:spPr/>
    </dgm:pt>
    <dgm:pt modelId="{0A1FD616-1138-4257-8A40-900D08C7E1F5}" type="pres">
      <dgm:prSet presAssocID="{F406C467-CE9C-4EED-B117-24EB4CD8777D}" presName="sibTrans" presStyleLbl="sibTrans2D1" presStyleIdx="0" presStyleCnt="2"/>
      <dgm:spPr/>
    </dgm:pt>
    <dgm:pt modelId="{0DAE668A-3746-411B-AB8A-DA8DD8EA252C}" type="pres">
      <dgm:prSet presAssocID="{F406C467-CE9C-4EED-B117-24EB4CD8777D}" presName="connTx" presStyleLbl="sibTrans2D1" presStyleIdx="0" presStyleCnt="2"/>
      <dgm:spPr/>
    </dgm:pt>
    <dgm:pt modelId="{E37ADDC3-9602-4901-9FF3-593198989325}" type="pres">
      <dgm:prSet presAssocID="{B7458156-98A8-4743-8A56-401B8CC82CFB}" presName="composite" presStyleCnt="0"/>
      <dgm:spPr/>
    </dgm:pt>
    <dgm:pt modelId="{5519DF08-F2F6-4162-ACC1-2F547AA2C977}" type="pres">
      <dgm:prSet presAssocID="{B7458156-98A8-4743-8A56-401B8CC82CFB}" presName="imagSh" presStyleLbl="bgImgPlace1" presStyleIdx="1" presStyleCnt="3" custScaleX="78067" custScaleY="51096" custLinFactNeighborX="24913" custLinFactNeighborY="-97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pen book with pen on desk"/>
        </a:ext>
      </dgm:extLst>
    </dgm:pt>
    <dgm:pt modelId="{5C47BF5B-F795-4243-BF07-25C3A3DF00FB}" type="pres">
      <dgm:prSet presAssocID="{B7458156-98A8-4743-8A56-401B8CC82CFB}" presName="txNode" presStyleLbl="node1" presStyleIdx="1" presStyleCnt="3" custLinFactNeighborX="9334" custLinFactNeighborY="9456">
        <dgm:presLayoutVars>
          <dgm:bulletEnabled val="1"/>
        </dgm:presLayoutVars>
      </dgm:prSet>
      <dgm:spPr/>
    </dgm:pt>
    <dgm:pt modelId="{CF3E1874-9B13-4328-82FE-5BC514206AD0}" type="pres">
      <dgm:prSet presAssocID="{D1628C94-9B09-4E78-B215-D14987E474F9}" presName="sibTrans" presStyleLbl="sibTrans2D1" presStyleIdx="1" presStyleCnt="2"/>
      <dgm:spPr/>
    </dgm:pt>
    <dgm:pt modelId="{04A03149-D1BA-401A-869E-D6B8CF725117}" type="pres">
      <dgm:prSet presAssocID="{D1628C94-9B09-4E78-B215-D14987E474F9}" presName="connTx" presStyleLbl="sibTrans2D1" presStyleIdx="1" presStyleCnt="2"/>
      <dgm:spPr/>
    </dgm:pt>
    <dgm:pt modelId="{582B05E3-ED97-494E-B1A9-D2F7E91F01AF}" type="pres">
      <dgm:prSet presAssocID="{B2F3CA63-EDEC-49DC-8B3B-430BEC0813B4}" presName="composite" presStyleCnt="0"/>
      <dgm:spPr/>
    </dgm:pt>
    <dgm:pt modelId="{53EC23E1-59CF-4010-A051-9CFBBA88C99F}" type="pres">
      <dgm:prSet presAssocID="{B2F3CA63-EDEC-49DC-8B3B-430BEC0813B4}" presName="imagSh" presStyleLbl="bgImgPlace1" presStyleIdx="2" presStyleCnt="3" custScaleX="83011" custScaleY="54489" custLinFactNeighborX="13599" custLinFactNeighborY="-118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extLst>
        <a:ext uri="{E40237B7-FDA0-4F09-8148-C483321AD2D9}">
          <dgm14:cNvPr xmlns:dgm14="http://schemas.microsoft.com/office/drawing/2010/diagram" id="0" name="" descr="Industrial worker welding"/>
        </a:ext>
      </dgm:extLst>
    </dgm:pt>
    <dgm:pt modelId="{3EEBBC1D-8F15-4576-802F-2A79057CB14C}" type="pres">
      <dgm:prSet presAssocID="{B2F3CA63-EDEC-49DC-8B3B-430BEC0813B4}" presName="txNode" presStyleLbl="node1" presStyleIdx="2" presStyleCnt="3" custLinFactNeighborX="-2025" custLinFactNeighborY="8608">
        <dgm:presLayoutVars>
          <dgm:bulletEnabled val="1"/>
        </dgm:presLayoutVars>
      </dgm:prSet>
      <dgm:spPr/>
    </dgm:pt>
  </dgm:ptLst>
  <dgm:cxnLst>
    <dgm:cxn modelId="{B3FF5218-2486-42A4-9205-648A19620828}" type="presOf" srcId="{D1628C94-9B09-4E78-B215-D14987E474F9}" destId="{CF3E1874-9B13-4328-82FE-5BC514206AD0}" srcOrd="0" destOrd="0" presId="urn:microsoft.com/office/officeart/2005/8/layout/hProcess10"/>
    <dgm:cxn modelId="{DA7B4F22-3285-4481-987A-53BBF5F7F7B5}" type="presOf" srcId="{DCD1C226-A96F-493B-BF60-96E4D51F7369}" destId="{B07542BE-7976-4A0B-8EF3-2BB9683929DD}" srcOrd="0" destOrd="0" presId="urn:microsoft.com/office/officeart/2005/8/layout/hProcess10"/>
    <dgm:cxn modelId="{D7A00268-A72A-4A41-BD05-3917236EAADF}" srcId="{E85DA0C2-F75D-451F-BCB1-C96D8F48629C}" destId="{DCD1C226-A96F-493B-BF60-96E4D51F7369}" srcOrd="0" destOrd="0" parTransId="{52C845AF-A233-41B8-A19E-645DF32319F1}" sibTransId="{F406C467-CE9C-4EED-B117-24EB4CD8777D}"/>
    <dgm:cxn modelId="{922F334B-39C8-4541-A818-EB1EC69A9218}" type="presOf" srcId="{E85DA0C2-F75D-451F-BCB1-C96D8F48629C}" destId="{BE8E8AFB-0F8B-4691-8CA8-9919A6B8E0D8}" srcOrd="0" destOrd="0" presId="urn:microsoft.com/office/officeart/2005/8/layout/hProcess10"/>
    <dgm:cxn modelId="{E8312287-716E-4ED9-85D1-2B8C989DB205}" srcId="{E85DA0C2-F75D-451F-BCB1-C96D8F48629C}" destId="{B7458156-98A8-4743-8A56-401B8CC82CFB}" srcOrd="1" destOrd="0" parTransId="{0B3D8C92-E3DF-4EA1-8A56-2E803335A7B1}" sibTransId="{D1628C94-9B09-4E78-B215-D14987E474F9}"/>
    <dgm:cxn modelId="{EA274289-8C50-4845-980E-5BE69B6D8FAB}" type="presOf" srcId="{B2F3CA63-EDEC-49DC-8B3B-430BEC0813B4}" destId="{3EEBBC1D-8F15-4576-802F-2A79057CB14C}" srcOrd="0" destOrd="0" presId="urn:microsoft.com/office/officeart/2005/8/layout/hProcess10"/>
    <dgm:cxn modelId="{060942AC-1F88-45F1-B5E3-01D891E12067}" type="presOf" srcId="{B7458156-98A8-4743-8A56-401B8CC82CFB}" destId="{5C47BF5B-F795-4243-BF07-25C3A3DF00FB}" srcOrd="0" destOrd="0" presId="urn:microsoft.com/office/officeart/2005/8/layout/hProcess10"/>
    <dgm:cxn modelId="{C2F879AE-009A-4A6A-B2D7-B029CE466399}" type="presOf" srcId="{D1628C94-9B09-4E78-B215-D14987E474F9}" destId="{04A03149-D1BA-401A-869E-D6B8CF725117}" srcOrd="1" destOrd="0" presId="urn:microsoft.com/office/officeart/2005/8/layout/hProcess10"/>
    <dgm:cxn modelId="{34811DB4-A70C-46CE-AA7D-35CB2D1DC7FC}" srcId="{E85DA0C2-F75D-451F-BCB1-C96D8F48629C}" destId="{B2F3CA63-EDEC-49DC-8B3B-430BEC0813B4}" srcOrd="2" destOrd="0" parTransId="{EA01030D-36B0-490F-ADE9-B3E7E2B5CB78}" sibTransId="{B141B4E3-4136-44DA-92DA-70C7D78AD6E2}"/>
    <dgm:cxn modelId="{0DEDFEF2-AF93-46C1-8608-7B3149105CB9}" type="presOf" srcId="{F406C467-CE9C-4EED-B117-24EB4CD8777D}" destId="{0A1FD616-1138-4257-8A40-900D08C7E1F5}" srcOrd="0" destOrd="0" presId="urn:microsoft.com/office/officeart/2005/8/layout/hProcess10"/>
    <dgm:cxn modelId="{C5689FFA-A442-4E1F-B3DA-B5A0801B407D}" type="presOf" srcId="{F406C467-CE9C-4EED-B117-24EB4CD8777D}" destId="{0DAE668A-3746-411B-AB8A-DA8DD8EA252C}" srcOrd="1" destOrd="0" presId="urn:microsoft.com/office/officeart/2005/8/layout/hProcess10"/>
    <dgm:cxn modelId="{6C3329FC-95CD-40F0-A9A1-E1873770AC0B}" type="presParOf" srcId="{BE8E8AFB-0F8B-4691-8CA8-9919A6B8E0D8}" destId="{A160E8D5-80F5-49E2-AB17-6BF0BCABDDB2}" srcOrd="0" destOrd="0" presId="urn:microsoft.com/office/officeart/2005/8/layout/hProcess10"/>
    <dgm:cxn modelId="{6BC67341-3E8C-4914-B604-C23D3A8EC889}" type="presParOf" srcId="{A160E8D5-80F5-49E2-AB17-6BF0BCABDDB2}" destId="{A667AA8A-0B5D-485D-A7E7-E0EED434B2E8}" srcOrd="0" destOrd="0" presId="urn:microsoft.com/office/officeart/2005/8/layout/hProcess10"/>
    <dgm:cxn modelId="{336CEB22-E1B9-4DF8-94E7-AAE956FCFF9E}" type="presParOf" srcId="{A160E8D5-80F5-49E2-AB17-6BF0BCABDDB2}" destId="{B07542BE-7976-4A0B-8EF3-2BB9683929DD}" srcOrd="1" destOrd="0" presId="urn:microsoft.com/office/officeart/2005/8/layout/hProcess10"/>
    <dgm:cxn modelId="{232DCB2D-7B90-408F-A1BB-2320263DBA44}" type="presParOf" srcId="{BE8E8AFB-0F8B-4691-8CA8-9919A6B8E0D8}" destId="{0A1FD616-1138-4257-8A40-900D08C7E1F5}" srcOrd="1" destOrd="0" presId="urn:microsoft.com/office/officeart/2005/8/layout/hProcess10"/>
    <dgm:cxn modelId="{E464F259-60A3-4B0D-AC92-453BBA9CD9E6}" type="presParOf" srcId="{0A1FD616-1138-4257-8A40-900D08C7E1F5}" destId="{0DAE668A-3746-411B-AB8A-DA8DD8EA252C}" srcOrd="0" destOrd="0" presId="urn:microsoft.com/office/officeart/2005/8/layout/hProcess10"/>
    <dgm:cxn modelId="{B9F054EF-9A2A-46C5-83C5-0C31F5E13702}" type="presParOf" srcId="{BE8E8AFB-0F8B-4691-8CA8-9919A6B8E0D8}" destId="{E37ADDC3-9602-4901-9FF3-593198989325}" srcOrd="2" destOrd="0" presId="urn:microsoft.com/office/officeart/2005/8/layout/hProcess10"/>
    <dgm:cxn modelId="{D63B1F15-9396-4A13-A885-DEAB72E693BF}" type="presParOf" srcId="{E37ADDC3-9602-4901-9FF3-593198989325}" destId="{5519DF08-F2F6-4162-ACC1-2F547AA2C977}" srcOrd="0" destOrd="0" presId="urn:microsoft.com/office/officeart/2005/8/layout/hProcess10"/>
    <dgm:cxn modelId="{CA23D57F-7943-4C5A-B6C8-4149985DF366}" type="presParOf" srcId="{E37ADDC3-9602-4901-9FF3-593198989325}" destId="{5C47BF5B-F795-4243-BF07-25C3A3DF00FB}" srcOrd="1" destOrd="0" presId="urn:microsoft.com/office/officeart/2005/8/layout/hProcess10"/>
    <dgm:cxn modelId="{39BC6659-4CDA-4391-9D54-3615D6A23DA2}" type="presParOf" srcId="{BE8E8AFB-0F8B-4691-8CA8-9919A6B8E0D8}" destId="{CF3E1874-9B13-4328-82FE-5BC514206AD0}" srcOrd="3" destOrd="0" presId="urn:microsoft.com/office/officeart/2005/8/layout/hProcess10"/>
    <dgm:cxn modelId="{CEE4C7CC-8D17-4097-8644-6B90DCEAB166}" type="presParOf" srcId="{CF3E1874-9B13-4328-82FE-5BC514206AD0}" destId="{04A03149-D1BA-401A-869E-D6B8CF725117}" srcOrd="0" destOrd="0" presId="urn:microsoft.com/office/officeart/2005/8/layout/hProcess10"/>
    <dgm:cxn modelId="{020BF555-C69F-4854-AC9C-8678FA5A236C}" type="presParOf" srcId="{BE8E8AFB-0F8B-4691-8CA8-9919A6B8E0D8}" destId="{582B05E3-ED97-494E-B1A9-D2F7E91F01AF}" srcOrd="4" destOrd="0" presId="urn:microsoft.com/office/officeart/2005/8/layout/hProcess10"/>
    <dgm:cxn modelId="{D7FFC2F9-558E-4240-9375-4FAE0534A28D}" type="presParOf" srcId="{582B05E3-ED97-494E-B1A9-D2F7E91F01AF}" destId="{53EC23E1-59CF-4010-A051-9CFBBA88C99F}" srcOrd="0" destOrd="0" presId="urn:microsoft.com/office/officeart/2005/8/layout/hProcess10"/>
    <dgm:cxn modelId="{20BC8D8E-9325-4E2C-998E-CF6BF212278F}" type="presParOf" srcId="{582B05E3-ED97-494E-B1A9-D2F7E91F01AF}" destId="{3EEBBC1D-8F15-4576-802F-2A79057CB14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F9F059-9AE8-41F2-AB3E-5F6A9333D97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BCAFE-E7FB-4088-8FD8-2BBABBC9AC80}">
      <dgm:prSet phldrT="[Text]"/>
      <dgm:spPr/>
      <dgm:t>
        <a:bodyPr/>
        <a:lstStyle/>
        <a:p>
          <a:r>
            <a:rPr lang="en-US" dirty="0"/>
            <a:t>Speech Communication Disorder</a:t>
          </a:r>
        </a:p>
      </dgm:t>
    </dgm:pt>
    <dgm:pt modelId="{B0A163CD-E7FD-4113-B0A3-CCB92A3FD95C}" type="parTrans" cxnId="{67E11ADC-8BA1-4BC3-8AFE-52392379F88A}">
      <dgm:prSet/>
      <dgm:spPr/>
      <dgm:t>
        <a:bodyPr/>
        <a:lstStyle/>
        <a:p>
          <a:endParaRPr lang="en-US"/>
        </a:p>
      </dgm:t>
    </dgm:pt>
    <dgm:pt modelId="{5B14053B-0FD3-4537-B2EC-2C9A38F611EF}" type="sibTrans" cxnId="{67E11ADC-8BA1-4BC3-8AFE-52392379F88A}">
      <dgm:prSet/>
      <dgm:spPr/>
      <dgm:t>
        <a:bodyPr/>
        <a:lstStyle/>
        <a:p>
          <a:endParaRPr lang="en-US"/>
        </a:p>
      </dgm:t>
    </dgm:pt>
    <dgm:pt modelId="{C1100FCB-0018-4065-AF6A-ED7151F981CF}">
      <dgm:prSet phldrT="[Text]"/>
      <dgm:spPr/>
      <dgm:t>
        <a:bodyPr/>
        <a:lstStyle/>
        <a:p>
          <a:r>
            <a:rPr lang="en-US" dirty="0"/>
            <a:t>Specific Learning Disability</a:t>
          </a:r>
        </a:p>
      </dgm:t>
    </dgm:pt>
    <dgm:pt modelId="{E689203F-EB69-4B34-8737-E0E3211781AD}" type="parTrans" cxnId="{26A5C582-5BC2-4A66-B31F-E17C92BC7491}">
      <dgm:prSet/>
      <dgm:spPr/>
      <dgm:t>
        <a:bodyPr/>
        <a:lstStyle/>
        <a:p>
          <a:endParaRPr lang="en-US"/>
        </a:p>
      </dgm:t>
    </dgm:pt>
    <dgm:pt modelId="{8892BB03-C40F-48F1-A104-63DCDB2C6EEF}" type="sibTrans" cxnId="{26A5C582-5BC2-4A66-B31F-E17C92BC7491}">
      <dgm:prSet/>
      <dgm:spPr/>
      <dgm:t>
        <a:bodyPr/>
        <a:lstStyle/>
        <a:p>
          <a:endParaRPr lang="en-US"/>
        </a:p>
      </dgm:t>
    </dgm:pt>
    <dgm:pt modelId="{84FDE51B-4D60-4547-9F5D-94CBAC4A3108}">
      <dgm:prSet phldrT="[Text]"/>
      <dgm:spPr/>
      <dgm:t>
        <a:bodyPr/>
        <a:lstStyle/>
        <a:p>
          <a:r>
            <a:rPr lang="en-US" dirty="0"/>
            <a:t>ADHD</a:t>
          </a:r>
        </a:p>
      </dgm:t>
    </dgm:pt>
    <dgm:pt modelId="{5E87A4C6-E17D-47FE-BAA8-AA932A8DED50}" type="parTrans" cxnId="{B71BC4AF-5691-44FB-822B-872CC9C5B8D9}">
      <dgm:prSet/>
      <dgm:spPr/>
      <dgm:t>
        <a:bodyPr/>
        <a:lstStyle/>
        <a:p>
          <a:endParaRPr lang="en-US"/>
        </a:p>
      </dgm:t>
    </dgm:pt>
    <dgm:pt modelId="{CA968841-A817-4F03-B44B-D844E0B063DD}" type="sibTrans" cxnId="{B71BC4AF-5691-44FB-822B-872CC9C5B8D9}">
      <dgm:prSet/>
      <dgm:spPr/>
      <dgm:t>
        <a:bodyPr/>
        <a:lstStyle/>
        <a:p>
          <a:endParaRPr lang="en-US"/>
        </a:p>
      </dgm:t>
    </dgm:pt>
    <dgm:pt modelId="{F1387FA3-6650-4AD1-95B8-8A5B4C6E5EA0}">
      <dgm:prSet phldrT="[Text]"/>
      <dgm:spPr/>
      <dgm:t>
        <a:bodyPr/>
        <a:lstStyle/>
        <a:p>
          <a:r>
            <a:rPr lang="en-US" dirty="0"/>
            <a:t>Seizure Disorder</a:t>
          </a:r>
        </a:p>
      </dgm:t>
    </dgm:pt>
    <dgm:pt modelId="{B28EDD2B-1C95-48AD-8E24-682D12ECB0A0}" type="parTrans" cxnId="{1F10DC1C-A633-48E0-94E8-58794CF64552}">
      <dgm:prSet/>
      <dgm:spPr/>
      <dgm:t>
        <a:bodyPr/>
        <a:lstStyle/>
        <a:p>
          <a:endParaRPr lang="en-US"/>
        </a:p>
      </dgm:t>
    </dgm:pt>
    <dgm:pt modelId="{D4835C94-5916-4165-93FF-E51A52B1B8F1}" type="sibTrans" cxnId="{1F10DC1C-A633-48E0-94E8-58794CF64552}">
      <dgm:prSet/>
      <dgm:spPr/>
      <dgm:t>
        <a:bodyPr/>
        <a:lstStyle/>
        <a:p>
          <a:endParaRPr lang="en-US"/>
        </a:p>
      </dgm:t>
    </dgm:pt>
    <dgm:pt modelId="{A861ED93-445A-46F6-AB24-E4C991698771}">
      <dgm:prSet phldrT="[Text]"/>
      <dgm:spPr/>
      <dgm:t>
        <a:bodyPr/>
        <a:lstStyle/>
        <a:p>
          <a:r>
            <a:rPr lang="en-US" dirty="0"/>
            <a:t>Autism</a:t>
          </a:r>
        </a:p>
      </dgm:t>
    </dgm:pt>
    <dgm:pt modelId="{128FC714-0F69-4DDD-837D-45E24D15CD0D}" type="parTrans" cxnId="{D0779554-C7A9-4171-A729-6E2DBD6A5F2E}">
      <dgm:prSet/>
      <dgm:spPr/>
      <dgm:t>
        <a:bodyPr/>
        <a:lstStyle/>
        <a:p>
          <a:endParaRPr lang="en-US"/>
        </a:p>
      </dgm:t>
    </dgm:pt>
    <dgm:pt modelId="{C34D5B76-2EED-41BA-98D3-F18401141626}" type="sibTrans" cxnId="{D0779554-C7A9-4171-A729-6E2DBD6A5F2E}">
      <dgm:prSet/>
      <dgm:spPr/>
      <dgm:t>
        <a:bodyPr/>
        <a:lstStyle/>
        <a:p>
          <a:endParaRPr lang="en-US"/>
        </a:p>
      </dgm:t>
    </dgm:pt>
    <dgm:pt modelId="{D6A78293-BBAC-4AEA-B0D7-B471FBEFBCFE}">
      <dgm:prSet phldrT="[Text]"/>
      <dgm:spPr/>
      <dgm:t>
        <a:bodyPr/>
        <a:lstStyle/>
        <a:p>
          <a:r>
            <a:rPr lang="en-US" dirty="0"/>
            <a:t>Intellectual Disability</a:t>
          </a:r>
        </a:p>
      </dgm:t>
    </dgm:pt>
    <dgm:pt modelId="{45BED558-6386-4EBC-BAA0-0EADDA5742AD}" type="parTrans" cxnId="{7E071F9B-BE2A-4201-8283-34D816E0BD8A}">
      <dgm:prSet/>
      <dgm:spPr/>
      <dgm:t>
        <a:bodyPr/>
        <a:lstStyle/>
        <a:p>
          <a:endParaRPr lang="en-US"/>
        </a:p>
      </dgm:t>
    </dgm:pt>
    <dgm:pt modelId="{9746BAC5-09F4-4F6D-B72B-C6F12CA65B0E}" type="sibTrans" cxnId="{7E071F9B-BE2A-4201-8283-34D816E0BD8A}">
      <dgm:prSet/>
      <dgm:spPr/>
      <dgm:t>
        <a:bodyPr/>
        <a:lstStyle/>
        <a:p>
          <a:endParaRPr lang="en-US"/>
        </a:p>
      </dgm:t>
    </dgm:pt>
    <dgm:pt modelId="{A0919825-99BB-4110-BF5B-DFDEA346B366}" type="pres">
      <dgm:prSet presAssocID="{14F9F059-9AE8-41F2-AB3E-5F6A9333D9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7A472A-62A6-44AF-90FB-069C57B7D9D7}" type="pres">
      <dgm:prSet presAssocID="{24EBCAFE-E7FB-4088-8FD8-2BBABBC9AC80}" presName="vertOne" presStyleCnt="0"/>
      <dgm:spPr/>
    </dgm:pt>
    <dgm:pt modelId="{C3783BEF-6909-4426-A617-52928BD41266}" type="pres">
      <dgm:prSet presAssocID="{24EBCAFE-E7FB-4088-8FD8-2BBABBC9AC80}" presName="txOne" presStyleLbl="node0" presStyleIdx="0" presStyleCnt="1" custScaleX="61221" custLinFactNeighborX="-19398" custLinFactNeighborY="53624">
        <dgm:presLayoutVars>
          <dgm:chPref val="3"/>
        </dgm:presLayoutVars>
      </dgm:prSet>
      <dgm:spPr/>
    </dgm:pt>
    <dgm:pt modelId="{60461FCF-5688-41DC-8116-1B7D56FA2E06}" type="pres">
      <dgm:prSet presAssocID="{24EBCAFE-E7FB-4088-8FD8-2BBABBC9AC80}" presName="parTransOne" presStyleCnt="0"/>
      <dgm:spPr/>
    </dgm:pt>
    <dgm:pt modelId="{1CCEF5C8-B171-45B5-B180-C95E7E8543C4}" type="pres">
      <dgm:prSet presAssocID="{24EBCAFE-E7FB-4088-8FD8-2BBABBC9AC80}" presName="horzOne" presStyleCnt="0"/>
      <dgm:spPr/>
    </dgm:pt>
    <dgm:pt modelId="{B546DDF8-8437-47F9-BB98-5C6C50265D06}" type="pres">
      <dgm:prSet presAssocID="{C1100FCB-0018-4065-AF6A-ED7151F981CF}" presName="vertTwo" presStyleCnt="0"/>
      <dgm:spPr/>
    </dgm:pt>
    <dgm:pt modelId="{F32E5676-4993-427B-8BA0-09D60092B0ED}" type="pres">
      <dgm:prSet presAssocID="{C1100FCB-0018-4065-AF6A-ED7151F981CF}" presName="txTwo" presStyleLbl="node2" presStyleIdx="0" presStyleCnt="2">
        <dgm:presLayoutVars>
          <dgm:chPref val="3"/>
        </dgm:presLayoutVars>
      </dgm:prSet>
      <dgm:spPr/>
    </dgm:pt>
    <dgm:pt modelId="{F62FEB4D-FDB4-4724-B520-55CC19AAF813}" type="pres">
      <dgm:prSet presAssocID="{C1100FCB-0018-4065-AF6A-ED7151F981CF}" presName="parTransTwo" presStyleCnt="0"/>
      <dgm:spPr/>
    </dgm:pt>
    <dgm:pt modelId="{81A9BC79-31C1-4D53-AC60-92D561759F2D}" type="pres">
      <dgm:prSet presAssocID="{C1100FCB-0018-4065-AF6A-ED7151F981CF}" presName="horzTwo" presStyleCnt="0"/>
      <dgm:spPr/>
    </dgm:pt>
    <dgm:pt modelId="{64C9ADF4-C91C-49B2-9181-6B5D783E19D3}" type="pres">
      <dgm:prSet presAssocID="{84FDE51B-4D60-4547-9F5D-94CBAC4A3108}" presName="vertThree" presStyleCnt="0"/>
      <dgm:spPr/>
    </dgm:pt>
    <dgm:pt modelId="{BDC02ED8-03DB-42E0-B81D-B72E059B1F35}" type="pres">
      <dgm:prSet presAssocID="{84FDE51B-4D60-4547-9F5D-94CBAC4A3108}" presName="txThree" presStyleLbl="node3" presStyleIdx="0" presStyleCnt="3" custScaleX="49223">
        <dgm:presLayoutVars>
          <dgm:chPref val="3"/>
        </dgm:presLayoutVars>
      </dgm:prSet>
      <dgm:spPr/>
    </dgm:pt>
    <dgm:pt modelId="{651252AD-FAAC-40C9-BA29-C997E414855E}" type="pres">
      <dgm:prSet presAssocID="{84FDE51B-4D60-4547-9F5D-94CBAC4A3108}" presName="horzThree" presStyleCnt="0"/>
      <dgm:spPr/>
    </dgm:pt>
    <dgm:pt modelId="{7E4940BE-7B72-483D-87C6-29EF2DFA931A}" type="pres">
      <dgm:prSet presAssocID="{CA968841-A817-4F03-B44B-D844E0B063DD}" presName="sibSpaceThree" presStyleCnt="0"/>
      <dgm:spPr/>
    </dgm:pt>
    <dgm:pt modelId="{FD4CA14C-A449-41E1-A7A4-9A282F7E03D3}" type="pres">
      <dgm:prSet presAssocID="{F1387FA3-6650-4AD1-95B8-8A5B4C6E5EA0}" presName="vertThree" presStyleCnt="0"/>
      <dgm:spPr/>
    </dgm:pt>
    <dgm:pt modelId="{1008ED7A-D65C-43F2-9FD2-26E77E625B7C}" type="pres">
      <dgm:prSet presAssocID="{F1387FA3-6650-4AD1-95B8-8A5B4C6E5EA0}" presName="txThree" presStyleLbl="node3" presStyleIdx="1" presStyleCnt="3">
        <dgm:presLayoutVars>
          <dgm:chPref val="3"/>
        </dgm:presLayoutVars>
      </dgm:prSet>
      <dgm:spPr/>
    </dgm:pt>
    <dgm:pt modelId="{ACED595B-F222-4AD6-90AC-03B550ED5E93}" type="pres">
      <dgm:prSet presAssocID="{F1387FA3-6650-4AD1-95B8-8A5B4C6E5EA0}" presName="horzThree" presStyleCnt="0"/>
      <dgm:spPr/>
    </dgm:pt>
    <dgm:pt modelId="{F03A479E-75BB-44A4-8C22-3DDACAF27D58}" type="pres">
      <dgm:prSet presAssocID="{8892BB03-C40F-48F1-A104-63DCDB2C6EEF}" presName="sibSpaceTwo" presStyleCnt="0"/>
      <dgm:spPr/>
    </dgm:pt>
    <dgm:pt modelId="{F4CD2201-05A8-43C5-9FF0-E577EC27CCE2}" type="pres">
      <dgm:prSet presAssocID="{A861ED93-445A-46F6-AB24-E4C991698771}" presName="vertTwo" presStyleCnt="0"/>
      <dgm:spPr/>
    </dgm:pt>
    <dgm:pt modelId="{3C35FC28-4A9A-4319-B2F3-0C8FA747F42E}" type="pres">
      <dgm:prSet presAssocID="{A861ED93-445A-46F6-AB24-E4C991698771}" presName="txTwo" presStyleLbl="node2" presStyleIdx="1" presStyleCnt="2">
        <dgm:presLayoutVars>
          <dgm:chPref val="3"/>
        </dgm:presLayoutVars>
      </dgm:prSet>
      <dgm:spPr/>
    </dgm:pt>
    <dgm:pt modelId="{F4B3630F-747E-445B-9746-3070268EE0C5}" type="pres">
      <dgm:prSet presAssocID="{A861ED93-445A-46F6-AB24-E4C991698771}" presName="parTransTwo" presStyleCnt="0"/>
      <dgm:spPr/>
    </dgm:pt>
    <dgm:pt modelId="{9A96B580-C093-405E-85A6-A20371E90096}" type="pres">
      <dgm:prSet presAssocID="{A861ED93-445A-46F6-AB24-E4C991698771}" presName="horzTwo" presStyleCnt="0"/>
      <dgm:spPr/>
    </dgm:pt>
    <dgm:pt modelId="{B1AAFEAD-1FB1-4CA3-AC9F-9F9F46DC9283}" type="pres">
      <dgm:prSet presAssocID="{D6A78293-BBAC-4AEA-B0D7-B471FBEFBCFE}" presName="vertThree" presStyleCnt="0"/>
      <dgm:spPr/>
    </dgm:pt>
    <dgm:pt modelId="{44694211-7317-48DD-92B1-10AD6D78B655}" type="pres">
      <dgm:prSet presAssocID="{D6A78293-BBAC-4AEA-B0D7-B471FBEFBCFE}" presName="txThree" presStyleLbl="node3" presStyleIdx="2" presStyleCnt="3">
        <dgm:presLayoutVars>
          <dgm:chPref val="3"/>
        </dgm:presLayoutVars>
      </dgm:prSet>
      <dgm:spPr/>
    </dgm:pt>
    <dgm:pt modelId="{E9C9A4F1-1AFE-4171-B0FF-13393C53ADBE}" type="pres">
      <dgm:prSet presAssocID="{D6A78293-BBAC-4AEA-B0D7-B471FBEFBCFE}" presName="horzThree" presStyleCnt="0"/>
      <dgm:spPr/>
    </dgm:pt>
  </dgm:ptLst>
  <dgm:cxnLst>
    <dgm:cxn modelId="{1F10DC1C-A633-48E0-94E8-58794CF64552}" srcId="{C1100FCB-0018-4065-AF6A-ED7151F981CF}" destId="{F1387FA3-6650-4AD1-95B8-8A5B4C6E5EA0}" srcOrd="1" destOrd="0" parTransId="{B28EDD2B-1C95-48AD-8E24-682D12ECB0A0}" sibTransId="{D4835C94-5916-4165-93FF-E51A52B1B8F1}"/>
    <dgm:cxn modelId="{6D37655B-767A-4BF1-970D-9490F08F7DF6}" type="presOf" srcId="{84FDE51B-4D60-4547-9F5D-94CBAC4A3108}" destId="{BDC02ED8-03DB-42E0-B81D-B72E059B1F35}" srcOrd="0" destOrd="0" presId="urn:microsoft.com/office/officeart/2005/8/layout/hierarchy4"/>
    <dgm:cxn modelId="{8784C15B-F066-490F-8356-77DE4912A1F6}" type="presOf" srcId="{C1100FCB-0018-4065-AF6A-ED7151F981CF}" destId="{F32E5676-4993-427B-8BA0-09D60092B0ED}" srcOrd="0" destOrd="0" presId="urn:microsoft.com/office/officeart/2005/8/layout/hierarchy4"/>
    <dgm:cxn modelId="{F8454F60-7786-445C-98AA-F22C616A1561}" type="presOf" srcId="{A861ED93-445A-46F6-AB24-E4C991698771}" destId="{3C35FC28-4A9A-4319-B2F3-0C8FA747F42E}" srcOrd="0" destOrd="0" presId="urn:microsoft.com/office/officeart/2005/8/layout/hierarchy4"/>
    <dgm:cxn modelId="{9396EE6A-4320-4490-B995-6399265BAC75}" type="presOf" srcId="{D6A78293-BBAC-4AEA-B0D7-B471FBEFBCFE}" destId="{44694211-7317-48DD-92B1-10AD6D78B655}" srcOrd="0" destOrd="0" presId="urn:microsoft.com/office/officeart/2005/8/layout/hierarchy4"/>
    <dgm:cxn modelId="{D0779554-C7A9-4171-A729-6E2DBD6A5F2E}" srcId="{24EBCAFE-E7FB-4088-8FD8-2BBABBC9AC80}" destId="{A861ED93-445A-46F6-AB24-E4C991698771}" srcOrd="1" destOrd="0" parTransId="{128FC714-0F69-4DDD-837D-45E24D15CD0D}" sibTransId="{C34D5B76-2EED-41BA-98D3-F18401141626}"/>
    <dgm:cxn modelId="{8FB30981-9113-4C33-89F9-6B8311A206DC}" type="presOf" srcId="{24EBCAFE-E7FB-4088-8FD8-2BBABBC9AC80}" destId="{C3783BEF-6909-4426-A617-52928BD41266}" srcOrd="0" destOrd="0" presId="urn:microsoft.com/office/officeart/2005/8/layout/hierarchy4"/>
    <dgm:cxn modelId="{26A5C582-5BC2-4A66-B31F-E17C92BC7491}" srcId="{24EBCAFE-E7FB-4088-8FD8-2BBABBC9AC80}" destId="{C1100FCB-0018-4065-AF6A-ED7151F981CF}" srcOrd="0" destOrd="0" parTransId="{E689203F-EB69-4B34-8737-E0E3211781AD}" sibTransId="{8892BB03-C40F-48F1-A104-63DCDB2C6EEF}"/>
    <dgm:cxn modelId="{7E071F9B-BE2A-4201-8283-34D816E0BD8A}" srcId="{A861ED93-445A-46F6-AB24-E4C991698771}" destId="{D6A78293-BBAC-4AEA-B0D7-B471FBEFBCFE}" srcOrd="0" destOrd="0" parTransId="{45BED558-6386-4EBC-BAA0-0EADDA5742AD}" sibTransId="{9746BAC5-09F4-4F6D-B72B-C6F12CA65B0E}"/>
    <dgm:cxn modelId="{B71BC4AF-5691-44FB-822B-872CC9C5B8D9}" srcId="{C1100FCB-0018-4065-AF6A-ED7151F981CF}" destId="{84FDE51B-4D60-4547-9F5D-94CBAC4A3108}" srcOrd="0" destOrd="0" parTransId="{5E87A4C6-E17D-47FE-BAA8-AA932A8DED50}" sibTransId="{CA968841-A817-4F03-B44B-D844E0B063DD}"/>
    <dgm:cxn modelId="{9C6B07D0-3D14-4943-B9FC-F671036B687F}" type="presOf" srcId="{F1387FA3-6650-4AD1-95B8-8A5B4C6E5EA0}" destId="{1008ED7A-D65C-43F2-9FD2-26E77E625B7C}" srcOrd="0" destOrd="0" presId="urn:microsoft.com/office/officeart/2005/8/layout/hierarchy4"/>
    <dgm:cxn modelId="{67E11ADC-8BA1-4BC3-8AFE-52392379F88A}" srcId="{14F9F059-9AE8-41F2-AB3E-5F6A9333D97C}" destId="{24EBCAFE-E7FB-4088-8FD8-2BBABBC9AC80}" srcOrd="0" destOrd="0" parTransId="{B0A163CD-E7FD-4113-B0A3-CCB92A3FD95C}" sibTransId="{5B14053B-0FD3-4537-B2EC-2C9A38F611EF}"/>
    <dgm:cxn modelId="{E27455E3-E999-482F-8AB7-991217B1D91B}" type="presOf" srcId="{14F9F059-9AE8-41F2-AB3E-5F6A9333D97C}" destId="{A0919825-99BB-4110-BF5B-DFDEA346B366}" srcOrd="0" destOrd="0" presId="urn:microsoft.com/office/officeart/2005/8/layout/hierarchy4"/>
    <dgm:cxn modelId="{AEAB0926-DAE0-4090-AFC5-6D290A40FDFF}" type="presParOf" srcId="{A0919825-99BB-4110-BF5B-DFDEA346B366}" destId="{847A472A-62A6-44AF-90FB-069C57B7D9D7}" srcOrd="0" destOrd="0" presId="urn:microsoft.com/office/officeart/2005/8/layout/hierarchy4"/>
    <dgm:cxn modelId="{C90DAAE8-C4DE-4084-A818-2D460D402110}" type="presParOf" srcId="{847A472A-62A6-44AF-90FB-069C57B7D9D7}" destId="{C3783BEF-6909-4426-A617-52928BD41266}" srcOrd="0" destOrd="0" presId="urn:microsoft.com/office/officeart/2005/8/layout/hierarchy4"/>
    <dgm:cxn modelId="{1A99C544-D777-40A5-92BB-0106EC31CD5A}" type="presParOf" srcId="{847A472A-62A6-44AF-90FB-069C57B7D9D7}" destId="{60461FCF-5688-41DC-8116-1B7D56FA2E06}" srcOrd="1" destOrd="0" presId="urn:microsoft.com/office/officeart/2005/8/layout/hierarchy4"/>
    <dgm:cxn modelId="{8A33C4B3-B446-4599-B7B7-C0AC9266EEE8}" type="presParOf" srcId="{847A472A-62A6-44AF-90FB-069C57B7D9D7}" destId="{1CCEF5C8-B171-45B5-B180-C95E7E8543C4}" srcOrd="2" destOrd="0" presId="urn:microsoft.com/office/officeart/2005/8/layout/hierarchy4"/>
    <dgm:cxn modelId="{2992E024-0B98-4070-9454-D337E8494150}" type="presParOf" srcId="{1CCEF5C8-B171-45B5-B180-C95E7E8543C4}" destId="{B546DDF8-8437-47F9-BB98-5C6C50265D06}" srcOrd="0" destOrd="0" presId="urn:microsoft.com/office/officeart/2005/8/layout/hierarchy4"/>
    <dgm:cxn modelId="{C2D8FA52-5CBF-4A05-959C-1FB59A1DCD42}" type="presParOf" srcId="{B546DDF8-8437-47F9-BB98-5C6C50265D06}" destId="{F32E5676-4993-427B-8BA0-09D60092B0ED}" srcOrd="0" destOrd="0" presId="urn:microsoft.com/office/officeart/2005/8/layout/hierarchy4"/>
    <dgm:cxn modelId="{036C1EB7-56F9-4F55-8283-A5C2320A5B96}" type="presParOf" srcId="{B546DDF8-8437-47F9-BB98-5C6C50265D06}" destId="{F62FEB4D-FDB4-4724-B520-55CC19AAF813}" srcOrd="1" destOrd="0" presId="urn:microsoft.com/office/officeart/2005/8/layout/hierarchy4"/>
    <dgm:cxn modelId="{525730FB-A39E-4BB6-839D-FAB8289DC16E}" type="presParOf" srcId="{B546DDF8-8437-47F9-BB98-5C6C50265D06}" destId="{81A9BC79-31C1-4D53-AC60-92D561759F2D}" srcOrd="2" destOrd="0" presId="urn:microsoft.com/office/officeart/2005/8/layout/hierarchy4"/>
    <dgm:cxn modelId="{E9BECB95-B660-41D8-8A54-3A6E1D7AF16C}" type="presParOf" srcId="{81A9BC79-31C1-4D53-AC60-92D561759F2D}" destId="{64C9ADF4-C91C-49B2-9181-6B5D783E19D3}" srcOrd="0" destOrd="0" presId="urn:microsoft.com/office/officeart/2005/8/layout/hierarchy4"/>
    <dgm:cxn modelId="{FF93A6E4-F402-42FF-8C11-047431230A0F}" type="presParOf" srcId="{64C9ADF4-C91C-49B2-9181-6B5D783E19D3}" destId="{BDC02ED8-03DB-42E0-B81D-B72E059B1F35}" srcOrd="0" destOrd="0" presId="urn:microsoft.com/office/officeart/2005/8/layout/hierarchy4"/>
    <dgm:cxn modelId="{0413E054-9FDC-42B1-8A72-C38544460CF5}" type="presParOf" srcId="{64C9ADF4-C91C-49B2-9181-6B5D783E19D3}" destId="{651252AD-FAAC-40C9-BA29-C997E414855E}" srcOrd="1" destOrd="0" presId="urn:microsoft.com/office/officeart/2005/8/layout/hierarchy4"/>
    <dgm:cxn modelId="{8C6CD667-8354-4908-9285-A76DEF8855F2}" type="presParOf" srcId="{81A9BC79-31C1-4D53-AC60-92D561759F2D}" destId="{7E4940BE-7B72-483D-87C6-29EF2DFA931A}" srcOrd="1" destOrd="0" presId="urn:microsoft.com/office/officeart/2005/8/layout/hierarchy4"/>
    <dgm:cxn modelId="{90A927DD-45B4-41EF-ABE7-7684B90E86B9}" type="presParOf" srcId="{81A9BC79-31C1-4D53-AC60-92D561759F2D}" destId="{FD4CA14C-A449-41E1-A7A4-9A282F7E03D3}" srcOrd="2" destOrd="0" presId="urn:microsoft.com/office/officeart/2005/8/layout/hierarchy4"/>
    <dgm:cxn modelId="{5AF59B16-DCCE-4ECE-913C-615BC2D049E4}" type="presParOf" srcId="{FD4CA14C-A449-41E1-A7A4-9A282F7E03D3}" destId="{1008ED7A-D65C-43F2-9FD2-26E77E625B7C}" srcOrd="0" destOrd="0" presId="urn:microsoft.com/office/officeart/2005/8/layout/hierarchy4"/>
    <dgm:cxn modelId="{5C9E26C4-5434-4659-8DD8-FAA025994314}" type="presParOf" srcId="{FD4CA14C-A449-41E1-A7A4-9A282F7E03D3}" destId="{ACED595B-F222-4AD6-90AC-03B550ED5E93}" srcOrd="1" destOrd="0" presId="urn:microsoft.com/office/officeart/2005/8/layout/hierarchy4"/>
    <dgm:cxn modelId="{06CC1E37-444A-4A60-92E9-F64CC21ED3A5}" type="presParOf" srcId="{1CCEF5C8-B171-45B5-B180-C95E7E8543C4}" destId="{F03A479E-75BB-44A4-8C22-3DDACAF27D58}" srcOrd="1" destOrd="0" presId="urn:microsoft.com/office/officeart/2005/8/layout/hierarchy4"/>
    <dgm:cxn modelId="{DD1616D5-076A-4C6B-B527-FCBFABCD7C39}" type="presParOf" srcId="{1CCEF5C8-B171-45B5-B180-C95E7E8543C4}" destId="{F4CD2201-05A8-43C5-9FF0-E577EC27CCE2}" srcOrd="2" destOrd="0" presId="urn:microsoft.com/office/officeart/2005/8/layout/hierarchy4"/>
    <dgm:cxn modelId="{37CE4E03-3C2D-46FF-B65D-FB01B54B8B31}" type="presParOf" srcId="{F4CD2201-05A8-43C5-9FF0-E577EC27CCE2}" destId="{3C35FC28-4A9A-4319-B2F3-0C8FA747F42E}" srcOrd="0" destOrd="0" presId="urn:microsoft.com/office/officeart/2005/8/layout/hierarchy4"/>
    <dgm:cxn modelId="{1C9ED00E-1545-4F53-ABC7-DB5DA70AF77E}" type="presParOf" srcId="{F4CD2201-05A8-43C5-9FF0-E577EC27CCE2}" destId="{F4B3630F-747E-445B-9746-3070268EE0C5}" srcOrd="1" destOrd="0" presId="urn:microsoft.com/office/officeart/2005/8/layout/hierarchy4"/>
    <dgm:cxn modelId="{4DBFE65E-A843-4A68-BD08-D4F12EED8E1F}" type="presParOf" srcId="{F4CD2201-05A8-43C5-9FF0-E577EC27CCE2}" destId="{9A96B580-C093-405E-85A6-A20371E90096}" srcOrd="2" destOrd="0" presId="urn:microsoft.com/office/officeart/2005/8/layout/hierarchy4"/>
    <dgm:cxn modelId="{7569EBFA-F974-4462-9518-7CCA4CE05992}" type="presParOf" srcId="{9A96B580-C093-405E-85A6-A20371E90096}" destId="{B1AAFEAD-1FB1-4CA3-AC9F-9F9F46DC9283}" srcOrd="0" destOrd="0" presId="urn:microsoft.com/office/officeart/2005/8/layout/hierarchy4"/>
    <dgm:cxn modelId="{0AC56778-930C-4537-A5CC-DDC795401531}" type="presParOf" srcId="{B1AAFEAD-1FB1-4CA3-AC9F-9F9F46DC9283}" destId="{44694211-7317-48DD-92B1-10AD6D78B655}" srcOrd="0" destOrd="0" presId="urn:microsoft.com/office/officeart/2005/8/layout/hierarchy4"/>
    <dgm:cxn modelId="{21392E85-D9AF-4334-8599-C752DD4C1B74}" type="presParOf" srcId="{B1AAFEAD-1FB1-4CA3-AC9F-9F9F46DC9283}" destId="{E9C9A4F1-1AFE-4171-B0FF-13393C53AD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59357D-7B53-44D2-B274-DC0496669C0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9AE703-B5A1-4C57-85B2-D326EC5C0258}">
      <dgm:prSet phldrT="[Text]"/>
      <dgm:spPr/>
      <dgm:t>
        <a:bodyPr/>
        <a:lstStyle/>
        <a:p>
          <a:r>
            <a:rPr lang="en-US" dirty="0"/>
            <a:t>01</a:t>
          </a:r>
        </a:p>
      </dgm:t>
    </dgm:pt>
    <dgm:pt modelId="{808E3A0F-D88D-4DEB-990F-D82CB6390FA5}" type="parTrans" cxnId="{5803D284-502D-4D28-8A47-FEE97F75A80D}">
      <dgm:prSet/>
      <dgm:spPr/>
      <dgm:t>
        <a:bodyPr/>
        <a:lstStyle/>
        <a:p>
          <a:endParaRPr lang="en-US"/>
        </a:p>
      </dgm:t>
    </dgm:pt>
    <dgm:pt modelId="{7B55E70D-F628-480C-9D6C-F3BA8F11AC70}" type="sibTrans" cxnId="{5803D284-502D-4D28-8A47-FEE97F75A80D}">
      <dgm:prSet/>
      <dgm:spPr/>
      <dgm:t>
        <a:bodyPr/>
        <a:lstStyle/>
        <a:p>
          <a:endParaRPr lang="en-US"/>
        </a:p>
      </dgm:t>
    </dgm:pt>
    <dgm:pt modelId="{E8984E5D-2552-4E43-961B-6AF06CB2AC97}">
      <dgm:prSet phldrT="[Text]"/>
      <dgm:spPr/>
      <dgm:t>
        <a:bodyPr/>
        <a:lstStyle/>
        <a:p>
          <a:r>
            <a:rPr lang="en-US" b="1" dirty="0"/>
            <a:t>Find the Employer – Find the Job</a:t>
          </a:r>
        </a:p>
      </dgm:t>
    </dgm:pt>
    <dgm:pt modelId="{D97A5D53-69AF-437B-90D5-8AE1008F24FD}" type="parTrans" cxnId="{5EF75475-BEB6-46B4-BCFE-320B23DD6B20}">
      <dgm:prSet/>
      <dgm:spPr/>
      <dgm:t>
        <a:bodyPr/>
        <a:lstStyle/>
        <a:p>
          <a:endParaRPr lang="en-US"/>
        </a:p>
      </dgm:t>
    </dgm:pt>
    <dgm:pt modelId="{81B2FA30-7F24-448F-B4CE-D7041202917F}" type="sibTrans" cxnId="{5EF75475-BEB6-46B4-BCFE-320B23DD6B20}">
      <dgm:prSet/>
      <dgm:spPr/>
      <dgm:t>
        <a:bodyPr/>
        <a:lstStyle/>
        <a:p>
          <a:endParaRPr lang="en-US"/>
        </a:p>
      </dgm:t>
    </dgm:pt>
    <dgm:pt modelId="{137FF328-94CA-4655-9611-35DFC92CC3E7}">
      <dgm:prSet phldrT="[Text]"/>
      <dgm:spPr/>
      <dgm:t>
        <a:bodyPr/>
        <a:lstStyle/>
        <a:p>
          <a:r>
            <a:rPr lang="en-US" dirty="0"/>
            <a:t>02</a:t>
          </a:r>
        </a:p>
      </dgm:t>
    </dgm:pt>
    <dgm:pt modelId="{29A31CA5-CA76-4EDD-BBC6-8323502426CA}" type="parTrans" cxnId="{B6B13FFD-C69B-42B5-BD33-517BDC973547}">
      <dgm:prSet/>
      <dgm:spPr/>
      <dgm:t>
        <a:bodyPr/>
        <a:lstStyle/>
        <a:p>
          <a:endParaRPr lang="en-US"/>
        </a:p>
      </dgm:t>
    </dgm:pt>
    <dgm:pt modelId="{8F92B247-EFF2-4F79-8964-F46A22F3FE7F}" type="sibTrans" cxnId="{B6B13FFD-C69B-42B5-BD33-517BDC973547}">
      <dgm:prSet/>
      <dgm:spPr/>
      <dgm:t>
        <a:bodyPr/>
        <a:lstStyle/>
        <a:p>
          <a:endParaRPr lang="en-US"/>
        </a:p>
      </dgm:t>
    </dgm:pt>
    <dgm:pt modelId="{332367CE-BB20-43F5-A9EB-F9ABCA24CC40}">
      <dgm:prSet phldrT="[Text]"/>
      <dgm:spPr/>
      <dgm:t>
        <a:bodyPr/>
        <a:lstStyle/>
        <a:p>
          <a:r>
            <a:rPr lang="en-US" b="1" dirty="0"/>
            <a:t>Find the Champion on your staff – Who Will:</a:t>
          </a:r>
        </a:p>
      </dgm:t>
    </dgm:pt>
    <dgm:pt modelId="{B28373A9-6A25-4B7B-884F-6BB7D1498AD1}" type="parTrans" cxnId="{CE967E27-CF93-4D2F-87B4-B73849145C85}">
      <dgm:prSet/>
      <dgm:spPr/>
      <dgm:t>
        <a:bodyPr/>
        <a:lstStyle/>
        <a:p>
          <a:endParaRPr lang="en-US"/>
        </a:p>
      </dgm:t>
    </dgm:pt>
    <dgm:pt modelId="{48E595F6-B655-41FF-A83A-14AA0DD13F78}" type="sibTrans" cxnId="{CE967E27-CF93-4D2F-87B4-B73849145C85}">
      <dgm:prSet/>
      <dgm:spPr/>
      <dgm:t>
        <a:bodyPr/>
        <a:lstStyle/>
        <a:p>
          <a:endParaRPr lang="en-US"/>
        </a:p>
      </dgm:t>
    </dgm:pt>
    <dgm:pt modelId="{A9ACF82D-6AFC-41F7-850C-D3166E781C97}">
      <dgm:prSet phldrT="[Text]"/>
      <dgm:spPr/>
      <dgm:t>
        <a:bodyPr/>
        <a:lstStyle/>
        <a:p>
          <a:r>
            <a:rPr lang="en-US" dirty="0"/>
            <a:t>03</a:t>
          </a:r>
        </a:p>
      </dgm:t>
    </dgm:pt>
    <dgm:pt modelId="{2DCC25B8-7601-4ABC-9689-B2447A4F51A5}" type="parTrans" cxnId="{66FB9025-A414-420A-8669-42F3D5FF9108}">
      <dgm:prSet/>
      <dgm:spPr/>
      <dgm:t>
        <a:bodyPr/>
        <a:lstStyle/>
        <a:p>
          <a:endParaRPr lang="en-US"/>
        </a:p>
      </dgm:t>
    </dgm:pt>
    <dgm:pt modelId="{E57C963F-030E-490F-9299-0AFC44697099}" type="sibTrans" cxnId="{66FB9025-A414-420A-8669-42F3D5FF9108}">
      <dgm:prSet/>
      <dgm:spPr/>
      <dgm:t>
        <a:bodyPr/>
        <a:lstStyle/>
        <a:p>
          <a:endParaRPr lang="en-US"/>
        </a:p>
      </dgm:t>
    </dgm:pt>
    <dgm:pt modelId="{31F08128-0583-4070-880A-6A6FD0E913CE}">
      <dgm:prSet phldrT="[Text]"/>
      <dgm:spPr/>
      <dgm:t>
        <a:bodyPr/>
        <a:lstStyle/>
        <a:p>
          <a:r>
            <a:rPr lang="en-US" b="1" dirty="0"/>
            <a:t>Who are your Partners?</a:t>
          </a:r>
        </a:p>
      </dgm:t>
    </dgm:pt>
    <dgm:pt modelId="{2C76BAF2-56BF-42C8-81F6-000D48DE1710}" type="parTrans" cxnId="{A478B0B3-5056-4A78-AF07-C232D250D177}">
      <dgm:prSet/>
      <dgm:spPr/>
      <dgm:t>
        <a:bodyPr/>
        <a:lstStyle/>
        <a:p>
          <a:endParaRPr lang="en-US"/>
        </a:p>
      </dgm:t>
    </dgm:pt>
    <dgm:pt modelId="{74E9E7D0-9538-4A76-AEB9-4691327466F0}" type="sibTrans" cxnId="{A478B0B3-5056-4A78-AF07-C232D250D177}">
      <dgm:prSet/>
      <dgm:spPr/>
      <dgm:t>
        <a:bodyPr/>
        <a:lstStyle/>
        <a:p>
          <a:endParaRPr lang="en-US"/>
        </a:p>
      </dgm:t>
    </dgm:pt>
    <dgm:pt modelId="{AD0DF8A5-96E2-424F-9ECC-2F7746258B8C}">
      <dgm:prSet phldrT="[Text]"/>
      <dgm:spPr/>
      <dgm:t>
        <a:bodyPr/>
        <a:lstStyle/>
        <a:p>
          <a:r>
            <a:rPr lang="en-US" dirty="0"/>
            <a:t>Can the job be carved down or modified?</a:t>
          </a:r>
        </a:p>
      </dgm:t>
    </dgm:pt>
    <dgm:pt modelId="{93054C1C-E2ED-4F8C-B886-02C9F64FD1DB}" type="parTrans" cxnId="{7B0CA282-64BB-46A1-BD5C-D31FCCDDBDA0}">
      <dgm:prSet/>
      <dgm:spPr/>
      <dgm:t>
        <a:bodyPr/>
        <a:lstStyle/>
        <a:p>
          <a:endParaRPr lang="en-US"/>
        </a:p>
      </dgm:t>
    </dgm:pt>
    <dgm:pt modelId="{1851E34F-2582-49E9-A87E-9D6181CE468A}" type="sibTrans" cxnId="{7B0CA282-64BB-46A1-BD5C-D31FCCDDBDA0}">
      <dgm:prSet/>
      <dgm:spPr/>
      <dgm:t>
        <a:bodyPr/>
        <a:lstStyle/>
        <a:p>
          <a:endParaRPr lang="en-US"/>
        </a:p>
      </dgm:t>
    </dgm:pt>
    <dgm:pt modelId="{7D5F36AA-B6B7-4246-841B-C3A59E47AB6D}">
      <dgm:prSet phldrT="[Text]"/>
      <dgm:spPr/>
      <dgm:t>
        <a:bodyPr/>
        <a:lstStyle/>
        <a:p>
          <a:r>
            <a:rPr lang="en-US" dirty="0"/>
            <a:t>What are the essential functions?</a:t>
          </a:r>
        </a:p>
      </dgm:t>
    </dgm:pt>
    <dgm:pt modelId="{50EA59EF-A4DD-4A45-8602-E0AFB8C275C5}" type="parTrans" cxnId="{26D34472-C314-4050-B442-B63A74B8744B}">
      <dgm:prSet/>
      <dgm:spPr/>
      <dgm:t>
        <a:bodyPr/>
        <a:lstStyle/>
        <a:p>
          <a:endParaRPr lang="en-US"/>
        </a:p>
      </dgm:t>
    </dgm:pt>
    <dgm:pt modelId="{02F72887-DBD7-4D86-B00C-5A0E2EB95488}" type="sibTrans" cxnId="{26D34472-C314-4050-B442-B63A74B8744B}">
      <dgm:prSet/>
      <dgm:spPr/>
      <dgm:t>
        <a:bodyPr/>
        <a:lstStyle/>
        <a:p>
          <a:endParaRPr lang="en-US"/>
        </a:p>
      </dgm:t>
    </dgm:pt>
    <dgm:pt modelId="{4CACCFB7-C80F-4C35-8832-0401365FFA5F}">
      <dgm:prSet phldrT="[Text]"/>
      <dgm:spPr/>
      <dgm:t>
        <a:bodyPr/>
        <a:lstStyle/>
        <a:p>
          <a:r>
            <a:rPr lang="en-US" dirty="0"/>
            <a:t>Are you using skilled labor to fill the gap?</a:t>
          </a:r>
        </a:p>
      </dgm:t>
    </dgm:pt>
    <dgm:pt modelId="{D9A4E704-CB99-4FA5-A30A-8D0A36370D7F}" type="parTrans" cxnId="{D979A060-E26B-4A5E-9662-E7B7E4D65F17}">
      <dgm:prSet/>
      <dgm:spPr/>
      <dgm:t>
        <a:bodyPr/>
        <a:lstStyle/>
        <a:p>
          <a:endParaRPr lang="en-US"/>
        </a:p>
      </dgm:t>
    </dgm:pt>
    <dgm:pt modelId="{074E6D01-CB0D-4C2D-B7DC-1F3B2DE335E6}" type="sibTrans" cxnId="{D979A060-E26B-4A5E-9662-E7B7E4D65F17}">
      <dgm:prSet/>
      <dgm:spPr/>
      <dgm:t>
        <a:bodyPr/>
        <a:lstStyle/>
        <a:p>
          <a:endParaRPr lang="en-US"/>
        </a:p>
      </dgm:t>
    </dgm:pt>
    <dgm:pt modelId="{CFC4766A-2466-47C0-B8A7-9BA5B34CEDEC}">
      <dgm:prSet phldrT="[Text]"/>
      <dgm:spPr/>
      <dgm:t>
        <a:bodyPr/>
        <a:lstStyle/>
        <a:p>
          <a:r>
            <a:rPr lang="en-US" dirty="0"/>
            <a:t>Be Invested</a:t>
          </a:r>
        </a:p>
      </dgm:t>
    </dgm:pt>
    <dgm:pt modelId="{9CF65163-2FA2-49C9-AF60-8A3DE37E9993}" type="parTrans" cxnId="{D2C94229-0F39-4736-9C29-AB0ACB09BA68}">
      <dgm:prSet/>
      <dgm:spPr/>
      <dgm:t>
        <a:bodyPr/>
        <a:lstStyle/>
        <a:p>
          <a:endParaRPr lang="en-US"/>
        </a:p>
      </dgm:t>
    </dgm:pt>
    <dgm:pt modelId="{0FA0160B-018D-4937-92B3-BD5F13852417}" type="sibTrans" cxnId="{D2C94229-0F39-4736-9C29-AB0ACB09BA68}">
      <dgm:prSet/>
      <dgm:spPr/>
      <dgm:t>
        <a:bodyPr/>
        <a:lstStyle/>
        <a:p>
          <a:endParaRPr lang="en-US"/>
        </a:p>
      </dgm:t>
    </dgm:pt>
    <dgm:pt modelId="{1A1C5ECB-6D3C-4752-A4B1-C09D270C4EB8}">
      <dgm:prSet phldrT="[Text]"/>
      <dgm:spPr/>
      <dgm:t>
        <a:bodyPr/>
        <a:lstStyle/>
        <a:p>
          <a:r>
            <a:rPr lang="en-US" dirty="0"/>
            <a:t>Problem Solver</a:t>
          </a:r>
        </a:p>
      </dgm:t>
    </dgm:pt>
    <dgm:pt modelId="{E42E1B38-600A-4FB5-AD61-82AA519A41CF}" type="parTrans" cxnId="{1627BF0F-9174-44D4-9071-91D9EE3C999C}">
      <dgm:prSet/>
      <dgm:spPr/>
      <dgm:t>
        <a:bodyPr/>
        <a:lstStyle/>
        <a:p>
          <a:endParaRPr lang="en-US"/>
        </a:p>
      </dgm:t>
    </dgm:pt>
    <dgm:pt modelId="{690F6FD5-FF72-46AA-BFD7-7EAFEF120E65}" type="sibTrans" cxnId="{1627BF0F-9174-44D4-9071-91D9EE3C999C}">
      <dgm:prSet/>
      <dgm:spPr/>
      <dgm:t>
        <a:bodyPr/>
        <a:lstStyle/>
        <a:p>
          <a:endParaRPr lang="en-US"/>
        </a:p>
      </dgm:t>
    </dgm:pt>
    <dgm:pt modelId="{3DDEB71A-5AAD-46E6-9121-7BBBA40D823B}">
      <dgm:prSet phldrT="[Text]"/>
      <dgm:spPr/>
      <dgm:t>
        <a:bodyPr/>
        <a:lstStyle/>
        <a:p>
          <a:r>
            <a:rPr lang="en-US" dirty="0"/>
            <a:t>Work with Apprentice, front line staff, other agencies</a:t>
          </a:r>
        </a:p>
      </dgm:t>
    </dgm:pt>
    <dgm:pt modelId="{0C6D42EB-6BD4-47B5-B845-05AFD840A4B3}" type="parTrans" cxnId="{ECB35799-BC51-486F-9B0F-F8F9376F6D58}">
      <dgm:prSet/>
      <dgm:spPr/>
      <dgm:t>
        <a:bodyPr/>
        <a:lstStyle/>
        <a:p>
          <a:endParaRPr lang="en-US"/>
        </a:p>
      </dgm:t>
    </dgm:pt>
    <dgm:pt modelId="{972F4F9B-0406-4E1B-A9C6-45FB0BA1A1E9}" type="sibTrans" cxnId="{ECB35799-BC51-486F-9B0F-F8F9376F6D58}">
      <dgm:prSet/>
      <dgm:spPr/>
      <dgm:t>
        <a:bodyPr/>
        <a:lstStyle/>
        <a:p>
          <a:endParaRPr lang="en-US"/>
        </a:p>
      </dgm:t>
    </dgm:pt>
    <dgm:pt modelId="{B78ECDB7-86AC-410A-8A72-D535DE96E21C}">
      <dgm:prSet phldrT="[Text]"/>
      <dgm:spPr/>
      <dgm:t>
        <a:bodyPr/>
        <a:lstStyle/>
        <a:p>
          <a:r>
            <a:rPr lang="en-US" dirty="0"/>
            <a:t>High Schools</a:t>
          </a:r>
        </a:p>
      </dgm:t>
    </dgm:pt>
    <dgm:pt modelId="{2982A492-4826-4B4F-BEB6-0E98634E7EDF}" type="parTrans" cxnId="{73CEE09F-826C-400A-96B4-2F0567731DD5}">
      <dgm:prSet/>
      <dgm:spPr/>
      <dgm:t>
        <a:bodyPr/>
        <a:lstStyle/>
        <a:p>
          <a:endParaRPr lang="en-US"/>
        </a:p>
      </dgm:t>
    </dgm:pt>
    <dgm:pt modelId="{99EE379D-5374-4DB2-BD5E-2798B8F08EB6}" type="sibTrans" cxnId="{73CEE09F-826C-400A-96B4-2F0567731DD5}">
      <dgm:prSet/>
      <dgm:spPr/>
      <dgm:t>
        <a:bodyPr/>
        <a:lstStyle/>
        <a:p>
          <a:endParaRPr lang="en-US"/>
        </a:p>
      </dgm:t>
    </dgm:pt>
    <dgm:pt modelId="{2D358913-49A1-4213-8EE8-AF5C0A241748}">
      <dgm:prSet phldrT="[Text]"/>
      <dgm:spPr/>
      <dgm:t>
        <a:bodyPr/>
        <a:lstStyle/>
        <a:p>
          <a:r>
            <a:rPr lang="en-US" dirty="0"/>
            <a:t>Work force</a:t>
          </a:r>
        </a:p>
      </dgm:t>
    </dgm:pt>
    <dgm:pt modelId="{48589FDF-4651-49A7-A7ED-BDF286EE2CB6}" type="parTrans" cxnId="{A4033D39-8F28-4971-B11E-23F36B551383}">
      <dgm:prSet/>
      <dgm:spPr/>
      <dgm:t>
        <a:bodyPr/>
        <a:lstStyle/>
        <a:p>
          <a:endParaRPr lang="en-US"/>
        </a:p>
      </dgm:t>
    </dgm:pt>
    <dgm:pt modelId="{55640CB7-3083-4777-A455-CC7F2D0A8E4A}" type="sibTrans" cxnId="{A4033D39-8F28-4971-B11E-23F36B551383}">
      <dgm:prSet/>
      <dgm:spPr/>
      <dgm:t>
        <a:bodyPr/>
        <a:lstStyle/>
        <a:p>
          <a:endParaRPr lang="en-US"/>
        </a:p>
      </dgm:t>
    </dgm:pt>
    <dgm:pt modelId="{31C47CBF-F42C-4F1B-A18A-0AE28F6C3823}">
      <dgm:prSet phldrT="[Text]"/>
      <dgm:spPr/>
      <dgm:t>
        <a:bodyPr/>
        <a:lstStyle/>
        <a:p>
          <a:r>
            <a:rPr lang="en-US" dirty="0"/>
            <a:t>Department of Labor</a:t>
          </a:r>
        </a:p>
      </dgm:t>
    </dgm:pt>
    <dgm:pt modelId="{57367507-3D01-40D2-8D98-696906FE9B2F}" type="parTrans" cxnId="{A4C466D4-8FD4-4B68-93B6-C66AA7673B70}">
      <dgm:prSet/>
      <dgm:spPr/>
      <dgm:t>
        <a:bodyPr/>
        <a:lstStyle/>
        <a:p>
          <a:endParaRPr lang="en-US"/>
        </a:p>
      </dgm:t>
    </dgm:pt>
    <dgm:pt modelId="{3CCCF7BB-8B66-4E19-955C-813F3F20CB92}" type="sibTrans" cxnId="{A4C466D4-8FD4-4B68-93B6-C66AA7673B70}">
      <dgm:prSet/>
      <dgm:spPr/>
      <dgm:t>
        <a:bodyPr/>
        <a:lstStyle/>
        <a:p>
          <a:endParaRPr lang="en-US"/>
        </a:p>
      </dgm:t>
    </dgm:pt>
    <dgm:pt modelId="{18E2A9B8-34B7-4E0E-BB63-2E6CB3CED5A4}" type="pres">
      <dgm:prSet presAssocID="{DF59357D-7B53-44D2-B274-DC0496669C0F}" presName="linearFlow" presStyleCnt="0">
        <dgm:presLayoutVars>
          <dgm:dir/>
          <dgm:animLvl val="lvl"/>
          <dgm:resizeHandles val="exact"/>
        </dgm:presLayoutVars>
      </dgm:prSet>
      <dgm:spPr/>
    </dgm:pt>
    <dgm:pt modelId="{9B3BDC92-864B-42AC-9FE5-36EBBEED3719}" type="pres">
      <dgm:prSet presAssocID="{189AE703-B5A1-4C57-85B2-D326EC5C0258}" presName="composite" presStyleCnt="0"/>
      <dgm:spPr/>
    </dgm:pt>
    <dgm:pt modelId="{FBD7F3B4-1210-431C-85CB-75F6736D3083}" type="pres">
      <dgm:prSet presAssocID="{189AE703-B5A1-4C57-85B2-D326EC5C025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6741C1E-7BD7-42F3-8F25-CA789E7B6181}" type="pres">
      <dgm:prSet presAssocID="{189AE703-B5A1-4C57-85B2-D326EC5C0258}" presName="descendantText" presStyleLbl="alignAcc1" presStyleIdx="0" presStyleCnt="3">
        <dgm:presLayoutVars>
          <dgm:bulletEnabled val="1"/>
        </dgm:presLayoutVars>
      </dgm:prSet>
      <dgm:spPr/>
    </dgm:pt>
    <dgm:pt modelId="{84B5FE18-225A-4094-960C-8C395C690087}" type="pres">
      <dgm:prSet presAssocID="{7B55E70D-F628-480C-9D6C-F3BA8F11AC70}" presName="sp" presStyleCnt="0"/>
      <dgm:spPr/>
    </dgm:pt>
    <dgm:pt modelId="{228D7467-7897-495C-B1F1-57F872CD3A1F}" type="pres">
      <dgm:prSet presAssocID="{137FF328-94CA-4655-9611-35DFC92CC3E7}" presName="composite" presStyleCnt="0"/>
      <dgm:spPr/>
    </dgm:pt>
    <dgm:pt modelId="{CA2ED985-B087-400F-B59C-04183A77D828}" type="pres">
      <dgm:prSet presAssocID="{137FF328-94CA-4655-9611-35DFC92CC3E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4D24FFD-1D26-4131-9E12-4225668797DE}" type="pres">
      <dgm:prSet presAssocID="{137FF328-94CA-4655-9611-35DFC92CC3E7}" presName="descendantText" presStyleLbl="alignAcc1" presStyleIdx="1" presStyleCnt="3">
        <dgm:presLayoutVars>
          <dgm:bulletEnabled val="1"/>
        </dgm:presLayoutVars>
      </dgm:prSet>
      <dgm:spPr/>
    </dgm:pt>
    <dgm:pt modelId="{984EE1C3-0D9F-4215-9CF8-B49BC57211BB}" type="pres">
      <dgm:prSet presAssocID="{8F92B247-EFF2-4F79-8964-F46A22F3FE7F}" presName="sp" presStyleCnt="0"/>
      <dgm:spPr/>
    </dgm:pt>
    <dgm:pt modelId="{07EF2CB4-DC84-4692-8B31-7B1B781CCA76}" type="pres">
      <dgm:prSet presAssocID="{A9ACF82D-6AFC-41F7-850C-D3166E781C97}" presName="composite" presStyleCnt="0"/>
      <dgm:spPr/>
    </dgm:pt>
    <dgm:pt modelId="{9885E4B1-E89E-4FA9-B071-2FA03546AF22}" type="pres">
      <dgm:prSet presAssocID="{A9ACF82D-6AFC-41F7-850C-D3166E781C9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BCA371F-7790-4D93-BD34-79375D44C0A5}" type="pres">
      <dgm:prSet presAssocID="{A9ACF82D-6AFC-41F7-850C-D3166E781C9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CEE7F01-18D7-4AB3-A799-EBA0A565B90D}" type="presOf" srcId="{1A1C5ECB-6D3C-4752-A4B1-C09D270C4EB8}" destId="{34D24FFD-1D26-4131-9E12-4225668797DE}" srcOrd="0" destOrd="2" presId="urn:microsoft.com/office/officeart/2005/8/layout/chevron2"/>
    <dgm:cxn modelId="{1627BF0F-9174-44D4-9071-91D9EE3C999C}" srcId="{332367CE-BB20-43F5-A9EB-F9ABCA24CC40}" destId="{1A1C5ECB-6D3C-4752-A4B1-C09D270C4EB8}" srcOrd="1" destOrd="0" parTransId="{E42E1B38-600A-4FB5-AD61-82AA519A41CF}" sibTransId="{690F6FD5-FF72-46AA-BFD7-7EAFEF120E65}"/>
    <dgm:cxn modelId="{E3309813-5909-4912-B6C9-6F3096CFD7FF}" type="presOf" srcId="{A9ACF82D-6AFC-41F7-850C-D3166E781C97}" destId="{9885E4B1-E89E-4FA9-B071-2FA03546AF22}" srcOrd="0" destOrd="0" presId="urn:microsoft.com/office/officeart/2005/8/layout/chevron2"/>
    <dgm:cxn modelId="{EFBCB71A-339A-4AF3-9C9D-D3EE5546DD2B}" type="presOf" srcId="{3DDEB71A-5AAD-46E6-9121-7BBBA40D823B}" destId="{34D24FFD-1D26-4131-9E12-4225668797DE}" srcOrd="0" destOrd="3" presId="urn:microsoft.com/office/officeart/2005/8/layout/chevron2"/>
    <dgm:cxn modelId="{66FB9025-A414-420A-8669-42F3D5FF9108}" srcId="{DF59357D-7B53-44D2-B274-DC0496669C0F}" destId="{A9ACF82D-6AFC-41F7-850C-D3166E781C97}" srcOrd="2" destOrd="0" parTransId="{2DCC25B8-7601-4ABC-9689-B2447A4F51A5}" sibTransId="{E57C963F-030E-490F-9299-0AFC44697099}"/>
    <dgm:cxn modelId="{CE967E27-CF93-4D2F-87B4-B73849145C85}" srcId="{137FF328-94CA-4655-9611-35DFC92CC3E7}" destId="{332367CE-BB20-43F5-A9EB-F9ABCA24CC40}" srcOrd="0" destOrd="0" parTransId="{B28373A9-6A25-4B7B-884F-6BB7D1498AD1}" sibTransId="{48E595F6-B655-41FF-A83A-14AA0DD13F78}"/>
    <dgm:cxn modelId="{D2C94229-0F39-4736-9C29-AB0ACB09BA68}" srcId="{332367CE-BB20-43F5-A9EB-F9ABCA24CC40}" destId="{CFC4766A-2466-47C0-B8A7-9BA5B34CEDEC}" srcOrd="0" destOrd="0" parTransId="{9CF65163-2FA2-49C9-AF60-8A3DE37E9993}" sibTransId="{0FA0160B-018D-4937-92B3-BD5F13852417}"/>
    <dgm:cxn modelId="{745C0338-B78A-4419-A22A-56DC5B546993}" type="presOf" srcId="{AD0DF8A5-96E2-424F-9ECC-2F7746258B8C}" destId="{A6741C1E-7BD7-42F3-8F25-CA789E7B6181}" srcOrd="0" destOrd="1" presId="urn:microsoft.com/office/officeart/2005/8/layout/chevron2"/>
    <dgm:cxn modelId="{A4033D39-8F28-4971-B11E-23F36B551383}" srcId="{31F08128-0583-4070-880A-6A6FD0E913CE}" destId="{2D358913-49A1-4213-8EE8-AF5C0A241748}" srcOrd="1" destOrd="0" parTransId="{48589FDF-4651-49A7-A7ED-BDF286EE2CB6}" sibTransId="{55640CB7-3083-4777-A455-CC7F2D0A8E4A}"/>
    <dgm:cxn modelId="{F61CCD3A-C1F9-4DA2-93BF-7DD661D7F860}" type="presOf" srcId="{31F08128-0583-4070-880A-6A6FD0E913CE}" destId="{5BCA371F-7790-4D93-BD34-79375D44C0A5}" srcOrd="0" destOrd="0" presId="urn:microsoft.com/office/officeart/2005/8/layout/chevron2"/>
    <dgm:cxn modelId="{D979A060-E26B-4A5E-9662-E7B7E4D65F17}" srcId="{E8984E5D-2552-4E43-961B-6AF06CB2AC97}" destId="{4CACCFB7-C80F-4C35-8832-0401365FFA5F}" srcOrd="2" destOrd="0" parTransId="{D9A4E704-CB99-4FA5-A30A-8D0A36370D7F}" sibTransId="{074E6D01-CB0D-4C2D-B7DC-1F3B2DE335E6}"/>
    <dgm:cxn modelId="{8447E36C-7C8D-4F89-8E11-0E6A44EDFA51}" type="presOf" srcId="{E8984E5D-2552-4E43-961B-6AF06CB2AC97}" destId="{A6741C1E-7BD7-42F3-8F25-CA789E7B6181}" srcOrd="0" destOrd="0" presId="urn:microsoft.com/office/officeart/2005/8/layout/chevron2"/>
    <dgm:cxn modelId="{26D34472-C314-4050-B442-B63A74B8744B}" srcId="{E8984E5D-2552-4E43-961B-6AF06CB2AC97}" destId="{7D5F36AA-B6B7-4246-841B-C3A59E47AB6D}" srcOrd="1" destOrd="0" parTransId="{50EA59EF-A4DD-4A45-8602-E0AFB8C275C5}" sibTransId="{02F72887-DBD7-4D86-B00C-5A0E2EB95488}"/>
    <dgm:cxn modelId="{5EF75475-BEB6-46B4-BCFE-320B23DD6B20}" srcId="{189AE703-B5A1-4C57-85B2-D326EC5C0258}" destId="{E8984E5D-2552-4E43-961B-6AF06CB2AC97}" srcOrd="0" destOrd="0" parTransId="{D97A5D53-69AF-437B-90D5-8AE1008F24FD}" sibTransId="{81B2FA30-7F24-448F-B4CE-D7041202917F}"/>
    <dgm:cxn modelId="{C5B8347B-2A55-4761-BE4E-16B7CE919299}" type="presOf" srcId="{CFC4766A-2466-47C0-B8A7-9BA5B34CEDEC}" destId="{34D24FFD-1D26-4131-9E12-4225668797DE}" srcOrd="0" destOrd="1" presId="urn:microsoft.com/office/officeart/2005/8/layout/chevron2"/>
    <dgm:cxn modelId="{7B0CA282-64BB-46A1-BD5C-D31FCCDDBDA0}" srcId="{E8984E5D-2552-4E43-961B-6AF06CB2AC97}" destId="{AD0DF8A5-96E2-424F-9ECC-2F7746258B8C}" srcOrd="0" destOrd="0" parTransId="{93054C1C-E2ED-4F8C-B886-02C9F64FD1DB}" sibTransId="{1851E34F-2582-49E9-A87E-9D6181CE468A}"/>
    <dgm:cxn modelId="{5803D284-502D-4D28-8A47-FEE97F75A80D}" srcId="{DF59357D-7B53-44D2-B274-DC0496669C0F}" destId="{189AE703-B5A1-4C57-85B2-D326EC5C0258}" srcOrd="0" destOrd="0" parTransId="{808E3A0F-D88D-4DEB-990F-D82CB6390FA5}" sibTransId="{7B55E70D-F628-480C-9D6C-F3BA8F11AC70}"/>
    <dgm:cxn modelId="{42C5C485-7E05-4E5D-89AD-BF16FB31A26F}" type="presOf" srcId="{189AE703-B5A1-4C57-85B2-D326EC5C0258}" destId="{FBD7F3B4-1210-431C-85CB-75F6736D3083}" srcOrd="0" destOrd="0" presId="urn:microsoft.com/office/officeart/2005/8/layout/chevron2"/>
    <dgm:cxn modelId="{8BE25E94-3660-43AF-ABC6-6DB0E20C1A96}" type="presOf" srcId="{7D5F36AA-B6B7-4246-841B-C3A59E47AB6D}" destId="{A6741C1E-7BD7-42F3-8F25-CA789E7B6181}" srcOrd="0" destOrd="2" presId="urn:microsoft.com/office/officeart/2005/8/layout/chevron2"/>
    <dgm:cxn modelId="{ECB35799-BC51-486F-9B0F-F8F9376F6D58}" srcId="{332367CE-BB20-43F5-A9EB-F9ABCA24CC40}" destId="{3DDEB71A-5AAD-46E6-9121-7BBBA40D823B}" srcOrd="2" destOrd="0" parTransId="{0C6D42EB-6BD4-47B5-B845-05AFD840A4B3}" sibTransId="{972F4F9B-0406-4E1B-A9C6-45FB0BA1A1E9}"/>
    <dgm:cxn modelId="{73CEE09F-826C-400A-96B4-2F0567731DD5}" srcId="{31F08128-0583-4070-880A-6A6FD0E913CE}" destId="{B78ECDB7-86AC-410A-8A72-D535DE96E21C}" srcOrd="0" destOrd="0" parTransId="{2982A492-4826-4B4F-BEB6-0E98634E7EDF}" sibTransId="{99EE379D-5374-4DB2-BD5E-2798B8F08EB6}"/>
    <dgm:cxn modelId="{705C34AA-BF6D-48B2-9280-763082D4E514}" type="presOf" srcId="{2D358913-49A1-4213-8EE8-AF5C0A241748}" destId="{5BCA371F-7790-4D93-BD34-79375D44C0A5}" srcOrd="0" destOrd="2" presId="urn:microsoft.com/office/officeart/2005/8/layout/chevron2"/>
    <dgm:cxn modelId="{772BD3AE-BC6D-4D81-A2D7-E4CD30F67983}" type="presOf" srcId="{B78ECDB7-86AC-410A-8A72-D535DE96E21C}" destId="{5BCA371F-7790-4D93-BD34-79375D44C0A5}" srcOrd="0" destOrd="1" presId="urn:microsoft.com/office/officeart/2005/8/layout/chevron2"/>
    <dgm:cxn modelId="{A478B0B3-5056-4A78-AF07-C232D250D177}" srcId="{A9ACF82D-6AFC-41F7-850C-D3166E781C97}" destId="{31F08128-0583-4070-880A-6A6FD0E913CE}" srcOrd="0" destOrd="0" parTransId="{2C76BAF2-56BF-42C8-81F6-000D48DE1710}" sibTransId="{74E9E7D0-9538-4A76-AEB9-4691327466F0}"/>
    <dgm:cxn modelId="{538CB9C9-6758-4069-920B-FCAE3F118566}" type="presOf" srcId="{137FF328-94CA-4655-9611-35DFC92CC3E7}" destId="{CA2ED985-B087-400F-B59C-04183A77D828}" srcOrd="0" destOrd="0" presId="urn:microsoft.com/office/officeart/2005/8/layout/chevron2"/>
    <dgm:cxn modelId="{B6C7AFCE-8537-40E2-8110-421987864D1C}" type="presOf" srcId="{332367CE-BB20-43F5-A9EB-F9ABCA24CC40}" destId="{34D24FFD-1D26-4131-9E12-4225668797DE}" srcOrd="0" destOrd="0" presId="urn:microsoft.com/office/officeart/2005/8/layout/chevron2"/>
    <dgm:cxn modelId="{A4C466D4-8FD4-4B68-93B6-C66AA7673B70}" srcId="{31F08128-0583-4070-880A-6A6FD0E913CE}" destId="{31C47CBF-F42C-4F1B-A18A-0AE28F6C3823}" srcOrd="2" destOrd="0" parTransId="{57367507-3D01-40D2-8D98-696906FE9B2F}" sibTransId="{3CCCF7BB-8B66-4E19-955C-813F3F20CB92}"/>
    <dgm:cxn modelId="{A1F60BE1-1565-46CF-8AAE-0F93AD432DF0}" type="presOf" srcId="{DF59357D-7B53-44D2-B274-DC0496669C0F}" destId="{18E2A9B8-34B7-4E0E-BB63-2E6CB3CED5A4}" srcOrd="0" destOrd="0" presId="urn:microsoft.com/office/officeart/2005/8/layout/chevron2"/>
    <dgm:cxn modelId="{E9B0AAF9-DED7-464B-9D50-8B1E3C73D5CE}" type="presOf" srcId="{31C47CBF-F42C-4F1B-A18A-0AE28F6C3823}" destId="{5BCA371F-7790-4D93-BD34-79375D44C0A5}" srcOrd="0" destOrd="3" presId="urn:microsoft.com/office/officeart/2005/8/layout/chevron2"/>
    <dgm:cxn modelId="{6E8F87FC-FAB1-450C-9777-13DC1B5178A3}" type="presOf" srcId="{4CACCFB7-C80F-4C35-8832-0401365FFA5F}" destId="{A6741C1E-7BD7-42F3-8F25-CA789E7B6181}" srcOrd="0" destOrd="3" presId="urn:microsoft.com/office/officeart/2005/8/layout/chevron2"/>
    <dgm:cxn modelId="{B6B13FFD-C69B-42B5-BD33-517BDC973547}" srcId="{DF59357D-7B53-44D2-B274-DC0496669C0F}" destId="{137FF328-94CA-4655-9611-35DFC92CC3E7}" srcOrd="1" destOrd="0" parTransId="{29A31CA5-CA76-4EDD-BBC6-8323502426CA}" sibTransId="{8F92B247-EFF2-4F79-8964-F46A22F3FE7F}"/>
    <dgm:cxn modelId="{F5D637F4-B1C7-489F-B1EA-1BE15B53F1A6}" type="presParOf" srcId="{18E2A9B8-34B7-4E0E-BB63-2E6CB3CED5A4}" destId="{9B3BDC92-864B-42AC-9FE5-36EBBEED3719}" srcOrd="0" destOrd="0" presId="urn:microsoft.com/office/officeart/2005/8/layout/chevron2"/>
    <dgm:cxn modelId="{5F103065-5F19-449A-AA6B-6FCB4C958E81}" type="presParOf" srcId="{9B3BDC92-864B-42AC-9FE5-36EBBEED3719}" destId="{FBD7F3B4-1210-431C-85CB-75F6736D3083}" srcOrd="0" destOrd="0" presId="urn:microsoft.com/office/officeart/2005/8/layout/chevron2"/>
    <dgm:cxn modelId="{FF438BFF-8B61-4AA6-874D-F31BD18B44EB}" type="presParOf" srcId="{9B3BDC92-864B-42AC-9FE5-36EBBEED3719}" destId="{A6741C1E-7BD7-42F3-8F25-CA789E7B6181}" srcOrd="1" destOrd="0" presId="urn:microsoft.com/office/officeart/2005/8/layout/chevron2"/>
    <dgm:cxn modelId="{05ECFD6B-D18F-42F2-9280-81F7B5B71FBB}" type="presParOf" srcId="{18E2A9B8-34B7-4E0E-BB63-2E6CB3CED5A4}" destId="{84B5FE18-225A-4094-960C-8C395C690087}" srcOrd="1" destOrd="0" presId="urn:microsoft.com/office/officeart/2005/8/layout/chevron2"/>
    <dgm:cxn modelId="{46B250AB-DF7D-4702-B7E1-436678809F70}" type="presParOf" srcId="{18E2A9B8-34B7-4E0E-BB63-2E6CB3CED5A4}" destId="{228D7467-7897-495C-B1F1-57F872CD3A1F}" srcOrd="2" destOrd="0" presId="urn:microsoft.com/office/officeart/2005/8/layout/chevron2"/>
    <dgm:cxn modelId="{EC87C155-FFD2-41F3-947D-D2B2B374A55C}" type="presParOf" srcId="{228D7467-7897-495C-B1F1-57F872CD3A1F}" destId="{CA2ED985-B087-400F-B59C-04183A77D828}" srcOrd="0" destOrd="0" presId="urn:microsoft.com/office/officeart/2005/8/layout/chevron2"/>
    <dgm:cxn modelId="{86F58225-F99A-4A95-91C8-93E919D0464D}" type="presParOf" srcId="{228D7467-7897-495C-B1F1-57F872CD3A1F}" destId="{34D24FFD-1D26-4131-9E12-4225668797DE}" srcOrd="1" destOrd="0" presId="urn:microsoft.com/office/officeart/2005/8/layout/chevron2"/>
    <dgm:cxn modelId="{D5A2C2BE-E9AF-4C83-88B3-17E656DE54BA}" type="presParOf" srcId="{18E2A9B8-34B7-4E0E-BB63-2E6CB3CED5A4}" destId="{984EE1C3-0D9F-4215-9CF8-B49BC57211BB}" srcOrd="3" destOrd="0" presId="urn:microsoft.com/office/officeart/2005/8/layout/chevron2"/>
    <dgm:cxn modelId="{2BC7256C-5B61-48EE-95F7-119BC6BBEA24}" type="presParOf" srcId="{18E2A9B8-34B7-4E0E-BB63-2E6CB3CED5A4}" destId="{07EF2CB4-DC84-4692-8B31-7B1B781CCA76}" srcOrd="4" destOrd="0" presId="urn:microsoft.com/office/officeart/2005/8/layout/chevron2"/>
    <dgm:cxn modelId="{5DC59E7F-9E72-4C58-BEDF-AF5E5D7D0A89}" type="presParOf" srcId="{07EF2CB4-DC84-4692-8B31-7B1B781CCA76}" destId="{9885E4B1-E89E-4FA9-B071-2FA03546AF22}" srcOrd="0" destOrd="0" presId="urn:microsoft.com/office/officeart/2005/8/layout/chevron2"/>
    <dgm:cxn modelId="{20E7E472-F11F-49F0-BCF7-7EC24F5291DA}" type="presParOf" srcId="{07EF2CB4-DC84-4692-8B31-7B1B781CCA76}" destId="{5BCA371F-7790-4D93-BD34-79375D44C0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7DCF2A-5C0C-4DAA-ABA6-A6DB68A6CC8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531AC-0930-4A75-BE75-88712BD7956D}">
      <dgm:prSet phldrT="[Text]"/>
      <dgm:spPr/>
      <dgm:t>
        <a:bodyPr/>
        <a:lstStyle/>
        <a:p>
          <a:r>
            <a:rPr lang="en-US" dirty="0"/>
            <a:t>04</a:t>
          </a:r>
        </a:p>
      </dgm:t>
    </dgm:pt>
    <dgm:pt modelId="{F58C15B5-D7C2-4ED0-ACD1-974D365FD4B1}" type="parTrans" cxnId="{05B698E3-252A-41F2-8B3D-D09BF2CFA03F}">
      <dgm:prSet/>
      <dgm:spPr/>
      <dgm:t>
        <a:bodyPr/>
        <a:lstStyle/>
        <a:p>
          <a:endParaRPr lang="en-US"/>
        </a:p>
      </dgm:t>
    </dgm:pt>
    <dgm:pt modelId="{9F6F16C2-D5F5-48BD-93CE-62DEE7A405F1}" type="sibTrans" cxnId="{05B698E3-252A-41F2-8B3D-D09BF2CFA03F}">
      <dgm:prSet/>
      <dgm:spPr/>
      <dgm:t>
        <a:bodyPr/>
        <a:lstStyle/>
        <a:p>
          <a:endParaRPr lang="en-US"/>
        </a:p>
      </dgm:t>
    </dgm:pt>
    <dgm:pt modelId="{E2FAE5B6-8FDD-44DD-979F-015947555427}">
      <dgm:prSet phldrT="[Text]"/>
      <dgm:spPr/>
      <dgm:t>
        <a:bodyPr/>
        <a:lstStyle/>
        <a:p>
          <a:r>
            <a:rPr lang="en-US" b="1" dirty="0"/>
            <a:t>Communicate</a:t>
          </a:r>
        </a:p>
      </dgm:t>
    </dgm:pt>
    <dgm:pt modelId="{C17173EC-0669-4B61-BB11-DF1441431872}" type="parTrans" cxnId="{7448706F-3CED-4A31-8437-C0B70C6A1EB6}">
      <dgm:prSet/>
      <dgm:spPr/>
      <dgm:t>
        <a:bodyPr/>
        <a:lstStyle/>
        <a:p>
          <a:endParaRPr lang="en-US"/>
        </a:p>
      </dgm:t>
    </dgm:pt>
    <dgm:pt modelId="{091CF154-6240-4E48-BDD4-0C07FE9937C5}" type="sibTrans" cxnId="{7448706F-3CED-4A31-8437-C0B70C6A1EB6}">
      <dgm:prSet/>
      <dgm:spPr/>
      <dgm:t>
        <a:bodyPr/>
        <a:lstStyle/>
        <a:p>
          <a:endParaRPr lang="en-US"/>
        </a:p>
      </dgm:t>
    </dgm:pt>
    <dgm:pt modelId="{9208E7AA-4C91-425F-AE5E-934839A4D68C}">
      <dgm:prSet phldrT="[Text]"/>
      <dgm:spPr/>
      <dgm:t>
        <a:bodyPr/>
        <a:lstStyle/>
        <a:p>
          <a:r>
            <a:rPr lang="en-US" dirty="0"/>
            <a:t>05</a:t>
          </a:r>
        </a:p>
      </dgm:t>
    </dgm:pt>
    <dgm:pt modelId="{F6B1B8E3-F96B-44E9-ACAE-2781DEC1B7F9}" type="parTrans" cxnId="{A6F11BFB-A05E-4B11-80CD-C9000328609D}">
      <dgm:prSet/>
      <dgm:spPr/>
      <dgm:t>
        <a:bodyPr/>
        <a:lstStyle/>
        <a:p>
          <a:endParaRPr lang="en-US"/>
        </a:p>
      </dgm:t>
    </dgm:pt>
    <dgm:pt modelId="{2FA1EE77-FF0E-4EB4-93EB-8605E9D44EAE}" type="sibTrans" cxnId="{A6F11BFB-A05E-4B11-80CD-C9000328609D}">
      <dgm:prSet/>
      <dgm:spPr/>
      <dgm:t>
        <a:bodyPr/>
        <a:lstStyle/>
        <a:p>
          <a:endParaRPr lang="en-US"/>
        </a:p>
      </dgm:t>
    </dgm:pt>
    <dgm:pt modelId="{E74C8204-8331-4B7F-AC33-02D1308B5668}">
      <dgm:prSet phldrT="[Text]"/>
      <dgm:spPr/>
      <dgm:t>
        <a:bodyPr/>
        <a:lstStyle/>
        <a:p>
          <a:r>
            <a:rPr lang="en-US" dirty="0"/>
            <a:t>Develop the Model</a:t>
          </a:r>
        </a:p>
      </dgm:t>
    </dgm:pt>
    <dgm:pt modelId="{727D4679-F5E8-4788-9CA2-310A81C7072B}" type="parTrans" cxnId="{BF02BA5F-116E-49B4-ABBA-1CC68B701131}">
      <dgm:prSet/>
      <dgm:spPr/>
      <dgm:t>
        <a:bodyPr/>
        <a:lstStyle/>
        <a:p>
          <a:endParaRPr lang="en-US"/>
        </a:p>
      </dgm:t>
    </dgm:pt>
    <dgm:pt modelId="{52F2ECDD-14E8-4D10-A987-369E683C8939}" type="sibTrans" cxnId="{BF02BA5F-116E-49B4-ABBA-1CC68B701131}">
      <dgm:prSet/>
      <dgm:spPr/>
      <dgm:t>
        <a:bodyPr/>
        <a:lstStyle/>
        <a:p>
          <a:endParaRPr lang="en-US"/>
        </a:p>
      </dgm:t>
    </dgm:pt>
    <dgm:pt modelId="{03D5DA84-B5C1-4884-94A8-B8BB1EC06E92}">
      <dgm:prSet phldrT="[Text]"/>
      <dgm:spPr/>
      <dgm:t>
        <a:bodyPr/>
        <a:lstStyle/>
        <a:p>
          <a:r>
            <a:rPr lang="en-US" dirty="0"/>
            <a:t>Communicate with your Staff</a:t>
          </a:r>
        </a:p>
      </dgm:t>
    </dgm:pt>
    <dgm:pt modelId="{18D83661-8AB6-42EE-8790-A6DDE16FCB81}" type="parTrans" cxnId="{4617F8F8-282F-4165-A423-D1B7A182CAEA}">
      <dgm:prSet/>
      <dgm:spPr/>
    </dgm:pt>
    <dgm:pt modelId="{91DFF9C3-12C3-4C3D-B8C6-371DF78145CC}" type="sibTrans" cxnId="{4617F8F8-282F-4165-A423-D1B7A182CAEA}">
      <dgm:prSet/>
      <dgm:spPr/>
    </dgm:pt>
    <dgm:pt modelId="{603C71C4-2B89-4FD2-B843-5340B752C9F3}">
      <dgm:prSet phldrT="[Text]"/>
      <dgm:spPr/>
      <dgm:t>
        <a:bodyPr/>
        <a:lstStyle/>
        <a:p>
          <a:r>
            <a:rPr lang="en-US" dirty="0"/>
            <a:t>Communicate with your Partners</a:t>
          </a:r>
        </a:p>
      </dgm:t>
    </dgm:pt>
    <dgm:pt modelId="{0A325AB0-A1F8-493C-9CAE-966334E94B96}" type="parTrans" cxnId="{8B8F92C8-E4A2-4359-9ADA-446BA2564975}">
      <dgm:prSet/>
      <dgm:spPr/>
    </dgm:pt>
    <dgm:pt modelId="{0478B97C-A4DC-4D80-BF62-7FA4AAC4E03D}" type="sibTrans" cxnId="{8B8F92C8-E4A2-4359-9ADA-446BA2564975}">
      <dgm:prSet/>
      <dgm:spPr/>
    </dgm:pt>
    <dgm:pt modelId="{F8ED383D-D19E-48F5-A047-4E26B775B6F8}">
      <dgm:prSet phldrT="[Text]"/>
      <dgm:spPr/>
      <dgm:t>
        <a:bodyPr/>
        <a:lstStyle/>
        <a:p>
          <a:r>
            <a:rPr lang="en-US" dirty="0"/>
            <a:t>Communicate with your Apprentices and their supports</a:t>
          </a:r>
        </a:p>
      </dgm:t>
    </dgm:pt>
    <dgm:pt modelId="{411CE47D-9C94-4CD4-A25A-A1EB2C64FC8C}" type="parTrans" cxnId="{A0C8A216-6E35-48BB-9257-2F2A53691D9D}">
      <dgm:prSet/>
      <dgm:spPr/>
    </dgm:pt>
    <dgm:pt modelId="{3F397048-CDA5-4622-B8F9-B68F21D505B5}" type="sibTrans" cxnId="{A0C8A216-6E35-48BB-9257-2F2A53691D9D}">
      <dgm:prSet/>
      <dgm:spPr/>
    </dgm:pt>
    <dgm:pt modelId="{1B4FD2FB-2BCA-41DC-A236-4EE419BF59E3}">
      <dgm:prSet phldrT="[Text]"/>
      <dgm:spPr/>
      <dgm:t>
        <a:bodyPr/>
        <a:lstStyle/>
        <a:p>
          <a:r>
            <a:rPr lang="en-US" dirty="0"/>
            <a:t>Model should include Standards</a:t>
          </a:r>
        </a:p>
      </dgm:t>
    </dgm:pt>
    <dgm:pt modelId="{DEA0AC1B-2AFA-4175-8D81-5F93697C013B}" type="parTrans" cxnId="{06E9A259-7C06-42B3-95BB-72BF5F3131D9}">
      <dgm:prSet/>
      <dgm:spPr/>
    </dgm:pt>
    <dgm:pt modelId="{59A814B4-69CD-42FF-9635-B6D5910FF1D9}" type="sibTrans" cxnId="{06E9A259-7C06-42B3-95BB-72BF5F3131D9}">
      <dgm:prSet/>
      <dgm:spPr/>
    </dgm:pt>
    <dgm:pt modelId="{CA63E9DA-D992-4B59-9236-2798484C8B1E}">
      <dgm:prSet phldrT="[Text]"/>
      <dgm:spPr/>
      <dgm:t>
        <a:bodyPr/>
        <a:lstStyle/>
        <a:p>
          <a:r>
            <a:rPr lang="en-US" dirty="0"/>
            <a:t>Roles and Responsibilities</a:t>
          </a:r>
        </a:p>
      </dgm:t>
    </dgm:pt>
    <dgm:pt modelId="{E7E43E3D-F194-4FED-969C-C39A8104AAC6}" type="parTrans" cxnId="{702728BB-E2CF-4358-A751-AEB691F9EFFC}">
      <dgm:prSet/>
      <dgm:spPr/>
    </dgm:pt>
    <dgm:pt modelId="{C279EE97-A5A9-4485-9F9F-57FF134CA5B1}" type="sibTrans" cxnId="{702728BB-E2CF-4358-A751-AEB691F9EFFC}">
      <dgm:prSet/>
      <dgm:spPr/>
    </dgm:pt>
    <dgm:pt modelId="{FBE84FB7-4669-42B7-8E22-7FEC92BE8D3D}">
      <dgm:prSet phldrT="[Text]"/>
      <dgm:spPr/>
      <dgm:t>
        <a:bodyPr/>
        <a:lstStyle/>
        <a:p>
          <a:r>
            <a:rPr lang="en-US" dirty="0"/>
            <a:t>Program Timeline</a:t>
          </a:r>
        </a:p>
      </dgm:t>
    </dgm:pt>
    <dgm:pt modelId="{50CEDF4C-134F-4119-9C1D-F552D3FEAEA9}" type="parTrans" cxnId="{568C1AEC-974F-4513-AA87-AF0D0BB51A14}">
      <dgm:prSet/>
      <dgm:spPr/>
    </dgm:pt>
    <dgm:pt modelId="{31511BB8-48FF-4611-9FAA-D0111F62E550}" type="sibTrans" cxnId="{568C1AEC-974F-4513-AA87-AF0D0BB51A14}">
      <dgm:prSet/>
      <dgm:spPr/>
    </dgm:pt>
    <dgm:pt modelId="{4631CA91-5E7F-4539-BE99-B217123AEE11}" type="pres">
      <dgm:prSet presAssocID="{CF7DCF2A-5C0C-4DAA-ABA6-A6DB68A6CC83}" presName="linearFlow" presStyleCnt="0">
        <dgm:presLayoutVars>
          <dgm:dir/>
          <dgm:animLvl val="lvl"/>
          <dgm:resizeHandles val="exact"/>
        </dgm:presLayoutVars>
      </dgm:prSet>
      <dgm:spPr/>
    </dgm:pt>
    <dgm:pt modelId="{0FE1F9D4-C4D7-49F5-B322-B8E8518A2162}" type="pres">
      <dgm:prSet presAssocID="{813531AC-0930-4A75-BE75-88712BD7956D}" presName="composite" presStyleCnt="0"/>
      <dgm:spPr/>
    </dgm:pt>
    <dgm:pt modelId="{7DCAD480-D509-428C-8B46-6FD3BC7FC9CD}" type="pres">
      <dgm:prSet presAssocID="{813531AC-0930-4A75-BE75-88712BD7956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855DE246-64FC-4D8E-8C35-E546012A5265}" type="pres">
      <dgm:prSet presAssocID="{813531AC-0930-4A75-BE75-88712BD7956D}" presName="descendantText" presStyleLbl="alignAcc1" presStyleIdx="0" presStyleCnt="2">
        <dgm:presLayoutVars>
          <dgm:bulletEnabled val="1"/>
        </dgm:presLayoutVars>
      </dgm:prSet>
      <dgm:spPr/>
    </dgm:pt>
    <dgm:pt modelId="{03EFCFB2-A411-430C-92F9-DB04638E02D3}" type="pres">
      <dgm:prSet presAssocID="{9F6F16C2-D5F5-48BD-93CE-62DEE7A405F1}" presName="sp" presStyleCnt="0"/>
      <dgm:spPr/>
    </dgm:pt>
    <dgm:pt modelId="{08D588F5-7C9A-4A30-9010-6ABD49F5E315}" type="pres">
      <dgm:prSet presAssocID="{9208E7AA-4C91-425F-AE5E-934839A4D68C}" presName="composite" presStyleCnt="0"/>
      <dgm:spPr/>
    </dgm:pt>
    <dgm:pt modelId="{F1FD04E1-C50B-4A4A-8E52-B3494AB0ECBD}" type="pres">
      <dgm:prSet presAssocID="{9208E7AA-4C91-425F-AE5E-934839A4D68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1F0CEA6-EAFE-46DC-80AD-8EC92AFBBF82}" type="pres">
      <dgm:prSet presAssocID="{9208E7AA-4C91-425F-AE5E-934839A4D68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285A912-5088-456A-9CC9-C6E44A39F214}" type="presOf" srcId="{CA63E9DA-D992-4B59-9236-2798484C8B1E}" destId="{D1F0CEA6-EAFE-46DC-80AD-8EC92AFBBF82}" srcOrd="0" destOrd="3" presId="urn:microsoft.com/office/officeart/2005/8/layout/chevron2"/>
    <dgm:cxn modelId="{A0C8A216-6E35-48BB-9257-2F2A53691D9D}" srcId="{E2FAE5B6-8FDD-44DD-979F-015947555427}" destId="{F8ED383D-D19E-48F5-A047-4E26B775B6F8}" srcOrd="2" destOrd="0" parTransId="{411CE47D-9C94-4CD4-A25A-A1EB2C64FC8C}" sibTransId="{3F397048-CDA5-4622-B8F9-B68F21D505B5}"/>
    <dgm:cxn modelId="{A047D226-51C2-4B06-8A3D-8E9F087B59BB}" type="presOf" srcId="{E2FAE5B6-8FDD-44DD-979F-015947555427}" destId="{855DE246-64FC-4D8E-8C35-E546012A5265}" srcOrd="0" destOrd="0" presId="urn:microsoft.com/office/officeart/2005/8/layout/chevron2"/>
    <dgm:cxn modelId="{9E5C092B-071E-4FF9-AAC1-F432EA6447A5}" type="presOf" srcId="{1B4FD2FB-2BCA-41DC-A236-4EE419BF59E3}" destId="{D1F0CEA6-EAFE-46DC-80AD-8EC92AFBBF82}" srcOrd="0" destOrd="2" presId="urn:microsoft.com/office/officeart/2005/8/layout/chevron2"/>
    <dgm:cxn modelId="{0053215C-A109-4EB9-BE69-1BC02D535221}" type="presOf" srcId="{9208E7AA-4C91-425F-AE5E-934839A4D68C}" destId="{F1FD04E1-C50B-4A4A-8E52-B3494AB0ECBD}" srcOrd="0" destOrd="0" presId="urn:microsoft.com/office/officeart/2005/8/layout/chevron2"/>
    <dgm:cxn modelId="{BF02BA5F-116E-49B4-ABBA-1CC68B701131}" srcId="{9208E7AA-4C91-425F-AE5E-934839A4D68C}" destId="{E74C8204-8331-4B7F-AC33-02D1308B5668}" srcOrd="0" destOrd="0" parTransId="{727D4679-F5E8-4788-9CA2-310A81C7072B}" sibTransId="{52F2ECDD-14E8-4D10-A987-369E683C8939}"/>
    <dgm:cxn modelId="{7448706F-3CED-4A31-8437-C0B70C6A1EB6}" srcId="{813531AC-0930-4A75-BE75-88712BD7956D}" destId="{E2FAE5B6-8FDD-44DD-979F-015947555427}" srcOrd="0" destOrd="0" parTransId="{C17173EC-0669-4B61-BB11-DF1441431872}" sibTransId="{091CF154-6240-4E48-BDD4-0C07FE9937C5}"/>
    <dgm:cxn modelId="{E8207451-D325-45DB-90EA-23EBE0957482}" type="presOf" srcId="{FBE84FB7-4669-42B7-8E22-7FEC92BE8D3D}" destId="{D1F0CEA6-EAFE-46DC-80AD-8EC92AFBBF82}" srcOrd="0" destOrd="1" presId="urn:microsoft.com/office/officeart/2005/8/layout/chevron2"/>
    <dgm:cxn modelId="{1FBF6352-60CC-4619-B80F-EF648E013E4A}" type="presOf" srcId="{603C71C4-2B89-4FD2-B843-5340B752C9F3}" destId="{855DE246-64FC-4D8E-8C35-E546012A5265}" srcOrd="0" destOrd="2" presId="urn:microsoft.com/office/officeart/2005/8/layout/chevron2"/>
    <dgm:cxn modelId="{06E9A259-7C06-42B3-95BB-72BF5F3131D9}" srcId="{E74C8204-8331-4B7F-AC33-02D1308B5668}" destId="{1B4FD2FB-2BCA-41DC-A236-4EE419BF59E3}" srcOrd="1" destOrd="0" parTransId="{DEA0AC1B-2AFA-4175-8D81-5F93697C013B}" sibTransId="{59A814B4-69CD-42FF-9635-B6D5910FF1D9}"/>
    <dgm:cxn modelId="{FB2B0E90-D4B7-4FDE-B004-6625B3A8407C}" type="presOf" srcId="{E74C8204-8331-4B7F-AC33-02D1308B5668}" destId="{D1F0CEA6-EAFE-46DC-80AD-8EC92AFBBF82}" srcOrd="0" destOrd="0" presId="urn:microsoft.com/office/officeart/2005/8/layout/chevron2"/>
    <dgm:cxn modelId="{35C93191-54FC-46B4-81D2-C3E02D323419}" type="presOf" srcId="{F8ED383D-D19E-48F5-A047-4E26B775B6F8}" destId="{855DE246-64FC-4D8E-8C35-E546012A5265}" srcOrd="0" destOrd="3" presId="urn:microsoft.com/office/officeart/2005/8/layout/chevron2"/>
    <dgm:cxn modelId="{702728BB-E2CF-4358-A751-AEB691F9EFFC}" srcId="{E74C8204-8331-4B7F-AC33-02D1308B5668}" destId="{CA63E9DA-D992-4B59-9236-2798484C8B1E}" srcOrd="2" destOrd="0" parTransId="{E7E43E3D-F194-4FED-969C-C39A8104AAC6}" sibTransId="{C279EE97-A5A9-4485-9F9F-57FF134CA5B1}"/>
    <dgm:cxn modelId="{10839EBC-42A7-4672-83D5-A02F3A8FCCE4}" type="presOf" srcId="{CF7DCF2A-5C0C-4DAA-ABA6-A6DB68A6CC83}" destId="{4631CA91-5E7F-4539-BE99-B217123AEE11}" srcOrd="0" destOrd="0" presId="urn:microsoft.com/office/officeart/2005/8/layout/chevron2"/>
    <dgm:cxn modelId="{8B8F92C8-E4A2-4359-9ADA-446BA2564975}" srcId="{E2FAE5B6-8FDD-44DD-979F-015947555427}" destId="{603C71C4-2B89-4FD2-B843-5340B752C9F3}" srcOrd="1" destOrd="0" parTransId="{0A325AB0-A1F8-493C-9CAE-966334E94B96}" sibTransId="{0478B97C-A4DC-4D80-BF62-7FA4AAC4E03D}"/>
    <dgm:cxn modelId="{05B698E3-252A-41F2-8B3D-D09BF2CFA03F}" srcId="{CF7DCF2A-5C0C-4DAA-ABA6-A6DB68A6CC83}" destId="{813531AC-0930-4A75-BE75-88712BD7956D}" srcOrd="0" destOrd="0" parTransId="{F58C15B5-D7C2-4ED0-ACD1-974D365FD4B1}" sibTransId="{9F6F16C2-D5F5-48BD-93CE-62DEE7A405F1}"/>
    <dgm:cxn modelId="{AE1876E6-B953-4004-9B5D-7E07076250E3}" type="presOf" srcId="{813531AC-0930-4A75-BE75-88712BD7956D}" destId="{7DCAD480-D509-428C-8B46-6FD3BC7FC9CD}" srcOrd="0" destOrd="0" presId="urn:microsoft.com/office/officeart/2005/8/layout/chevron2"/>
    <dgm:cxn modelId="{568C1AEC-974F-4513-AA87-AF0D0BB51A14}" srcId="{E74C8204-8331-4B7F-AC33-02D1308B5668}" destId="{FBE84FB7-4669-42B7-8E22-7FEC92BE8D3D}" srcOrd="0" destOrd="0" parTransId="{50CEDF4C-134F-4119-9C1D-F552D3FEAEA9}" sibTransId="{31511BB8-48FF-4611-9FAA-D0111F62E550}"/>
    <dgm:cxn modelId="{952ABCF5-C49F-4ACB-846A-56F690BCCF63}" type="presOf" srcId="{03D5DA84-B5C1-4884-94A8-B8BB1EC06E92}" destId="{855DE246-64FC-4D8E-8C35-E546012A5265}" srcOrd="0" destOrd="1" presId="urn:microsoft.com/office/officeart/2005/8/layout/chevron2"/>
    <dgm:cxn modelId="{4617F8F8-282F-4165-A423-D1B7A182CAEA}" srcId="{E2FAE5B6-8FDD-44DD-979F-015947555427}" destId="{03D5DA84-B5C1-4884-94A8-B8BB1EC06E92}" srcOrd="0" destOrd="0" parTransId="{18D83661-8AB6-42EE-8790-A6DDE16FCB81}" sibTransId="{91DFF9C3-12C3-4C3D-B8C6-371DF78145CC}"/>
    <dgm:cxn modelId="{A6F11BFB-A05E-4B11-80CD-C9000328609D}" srcId="{CF7DCF2A-5C0C-4DAA-ABA6-A6DB68A6CC83}" destId="{9208E7AA-4C91-425F-AE5E-934839A4D68C}" srcOrd="1" destOrd="0" parTransId="{F6B1B8E3-F96B-44E9-ACAE-2781DEC1B7F9}" sibTransId="{2FA1EE77-FF0E-4EB4-93EB-8605E9D44EAE}"/>
    <dgm:cxn modelId="{DF741F88-7927-4F35-9C44-1F5DEBF75C5D}" type="presParOf" srcId="{4631CA91-5E7F-4539-BE99-B217123AEE11}" destId="{0FE1F9D4-C4D7-49F5-B322-B8E8518A2162}" srcOrd="0" destOrd="0" presId="urn:microsoft.com/office/officeart/2005/8/layout/chevron2"/>
    <dgm:cxn modelId="{098EE616-171F-4299-9F71-25246F49B0A8}" type="presParOf" srcId="{0FE1F9D4-C4D7-49F5-B322-B8E8518A2162}" destId="{7DCAD480-D509-428C-8B46-6FD3BC7FC9CD}" srcOrd="0" destOrd="0" presId="urn:microsoft.com/office/officeart/2005/8/layout/chevron2"/>
    <dgm:cxn modelId="{A1B46711-7B29-4BB4-964A-E2F385F885A7}" type="presParOf" srcId="{0FE1F9D4-C4D7-49F5-B322-B8E8518A2162}" destId="{855DE246-64FC-4D8E-8C35-E546012A5265}" srcOrd="1" destOrd="0" presId="urn:microsoft.com/office/officeart/2005/8/layout/chevron2"/>
    <dgm:cxn modelId="{932515EF-B4E9-4E4E-8777-181D0BEE2744}" type="presParOf" srcId="{4631CA91-5E7F-4539-BE99-B217123AEE11}" destId="{03EFCFB2-A411-430C-92F9-DB04638E02D3}" srcOrd="1" destOrd="0" presId="urn:microsoft.com/office/officeart/2005/8/layout/chevron2"/>
    <dgm:cxn modelId="{683CC14E-DE48-4A72-8E89-90576599E810}" type="presParOf" srcId="{4631CA91-5E7F-4539-BE99-B217123AEE11}" destId="{08D588F5-7C9A-4A30-9010-6ABD49F5E315}" srcOrd="2" destOrd="0" presId="urn:microsoft.com/office/officeart/2005/8/layout/chevron2"/>
    <dgm:cxn modelId="{D1083F14-AB31-4F0F-9F69-422EB4570009}" type="presParOf" srcId="{08D588F5-7C9A-4A30-9010-6ABD49F5E315}" destId="{F1FD04E1-C50B-4A4A-8E52-B3494AB0ECBD}" srcOrd="0" destOrd="0" presId="urn:microsoft.com/office/officeart/2005/8/layout/chevron2"/>
    <dgm:cxn modelId="{A55638AB-2DB1-4E07-8AA8-D51D98EB679A}" type="presParOf" srcId="{08D588F5-7C9A-4A30-9010-6ABD49F5E315}" destId="{D1F0CEA6-EAFE-46DC-80AD-8EC92AFBBF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ADCC97-1532-4BED-91E9-F21C74C344D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0628025-983B-4CB4-9ECD-2CF504034ED9}">
      <dgm:prSet phldrT="[Text]" custT="1"/>
      <dgm:spPr/>
      <dgm:t>
        <a:bodyPr/>
        <a:lstStyle/>
        <a:p>
          <a:r>
            <a:rPr lang="en-US" sz="2000" dirty="0"/>
            <a:t>Assistance with Training &amp; Redirection</a:t>
          </a:r>
        </a:p>
      </dgm:t>
    </dgm:pt>
    <dgm:pt modelId="{D990F268-E520-495A-862F-AF92C7D2A0A8}" type="parTrans" cxnId="{81A8E792-2ADD-4BA5-8B6E-074D47FC61F3}">
      <dgm:prSet/>
      <dgm:spPr/>
      <dgm:t>
        <a:bodyPr/>
        <a:lstStyle/>
        <a:p>
          <a:endParaRPr lang="en-US"/>
        </a:p>
      </dgm:t>
    </dgm:pt>
    <dgm:pt modelId="{9EACCA24-FC2D-4B1C-B9F8-6190DEDB9AAF}" type="sibTrans" cxnId="{81A8E792-2ADD-4BA5-8B6E-074D47FC61F3}">
      <dgm:prSet/>
      <dgm:spPr/>
      <dgm:t>
        <a:bodyPr/>
        <a:lstStyle/>
        <a:p>
          <a:endParaRPr lang="en-US"/>
        </a:p>
      </dgm:t>
    </dgm:pt>
    <dgm:pt modelId="{6528D99A-B524-49F0-BBAD-BB9C6208DE8D}">
      <dgm:prSet phldrT="[Text]"/>
      <dgm:spPr/>
      <dgm:t>
        <a:bodyPr/>
        <a:lstStyle/>
        <a:p>
          <a:endParaRPr lang="en-US" dirty="0"/>
        </a:p>
      </dgm:t>
    </dgm:pt>
    <dgm:pt modelId="{3CD4D56A-7E48-42EF-B7F9-B5757503EFE1}" type="parTrans" cxnId="{E9127C4E-C5C2-4EA3-9DC6-B4C89DF287BB}">
      <dgm:prSet/>
      <dgm:spPr/>
      <dgm:t>
        <a:bodyPr/>
        <a:lstStyle/>
        <a:p>
          <a:endParaRPr lang="en-US"/>
        </a:p>
      </dgm:t>
    </dgm:pt>
    <dgm:pt modelId="{08CA1D9E-C2FD-4311-A91A-D91F687AFC62}" type="sibTrans" cxnId="{E9127C4E-C5C2-4EA3-9DC6-B4C89DF287BB}">
      <dgm:prSet/>
      <dgm:spPr/>
      <dgm:t>
        <a:bodyPr/>
        <a:lstStyle/>
        <a:p>
          <a:endParaRPr lang="en-US"/>
        </a:p>
      </dgm:t>
    </dgm:pt>
    <dgm:pt modelId="{9E793312-353C-41D2-B15E-77B92D694D7E}">
      <dgm:prSet phldrT="[Text]"/>
      <dgm:spPr/>
    </dgm:pt>
    <dgm:pt modelId="{CFFFCC04-B578-4699-9E2F-A03946FD3EEA}" type="parTrans" cxnId="{62E9B06F-F1E4-4313-B099-674592B6599B}">
      <dgm:prSet/>
      <dgm:spPr/>
      <dgm:t>
        <a:bodyPr/>
        <a:lstStyle/>
        <a:p>
          <a:endParaRPr lang="en-US"/>
        </a:p>
      </dgm:t>
    </dgm:pt>
    <dgm:pt modelId="{F5787D03-CE5A-4BFD-9BAD-035BBCB1A129}" type="sibTrans" cxnId="{62E9B06F-F1E4-4313-B099-674592B6599B}">
      <dgm:prSet/>
      <dgm:spPr/>
      <dgm:t>
        <a:bodyPr/>
        <a:lstStyle/>
        <a:p>
          <a:endParaRPr lang="en-US"/>
        </a:p>
      </dgm:t>
    </dgm:pt>
    <dgm:pt modelId="{74ACB47D-42A2-4984-9F82-8F8370678384}">
      <dgm:prSet custT="1"/>
      <dgm:spPr/>
      <dgm:t>
        <a:bodyPr/>
        <a:lstStyle/>
        <a:p>
          <a:r>
            <a:rPr lang="en-US" sz="1800" dirty="0"/>
            <a:t>A</a:t>
          </a:r>
          <a:r>
            <a:rPr lang="en-US" sz="2800" dirty="0"/>
            <a:t> </a:t>
          </a:r>
          <a:r>
            <a:rPr lang="en-US" sz="1800" dirty="0"/>
            <a:t>Positive Role Model</a:t>
          </a:r>
        </a:p>
      </dgm:t>
    </dgm:pt>
    <dgm:pt modelId="{FE3A3166-1F2D-4763-B19E-448882AB1A8E}" type="parTrans" cxnId="{091E6090-C2D5-49CB-8470-12AF608CD990}">
      <dgm:prSet/>
      <dgm:spPr/>
      <dgm:t>
        <a:bodyPr/>
        <a:lstStyle/>
        <a:p>
          <a:endParaRPr lang="en-US"/>
        </a:p>
      </dgm:t>
    </dgm:pt>
    <dgm:pt modelId="{8CF51C9F-F996-4EA7-9336-22C964E4215C}" type="sibTrans" cxnId="{091E6090-C2D5-49CB-8470-12AF608CD990}">
      <dgm:prSet/>
      <dgm:spPr/>
      <dgm:t>
        <a:bodyPr/>
        <a:lstStyle/>
        <a:p>
          <a:endParaRPr lang="en-US"/>
        </a:p>
      </dgm:t>
    </dgm:pt>
    <dgm:pt modelId="{F1A4F06D-242F-47F9-A34E-1449885393C8}">
      <dgm:prSet custT="1"/>
      <dgm:spPr/>
      <dgm:t>
        <a:bodyPr/>
        <a:lstStyle/>
        <a:p>
          <a:r>
            <a:rPr lang="en-US" sz="1600" dirty="0"/>
            <a:t>Natural worksite support</a:t>
          </a:r>
        </a:p>
      </dgm:t>
    </dgm:pt>
    <dgm:pt modelId="{224A2B4C-7570-4B19-BC0A-7AE1811985CB}" type="parTrans" cxnId="{F9C0B5F7-A510-4C49-B1FD-F0F5F8FF5597}">
      <dgm:prSet/>
      <dgm:spPr/>
      <dgm:t>
        <a:bodyPr/>
        <a:lstStyle/>
        <a:p>
          <a:endParaRPr lang="en-US"/>
        </a:p>
      </dgm:t>
    </dgm:pt>
    <dgm:pt modelId="{E3F708B6-7CB4-46BA-B7CF-678157E45D34}" type="sibTrans" cxnId="{F9C0B5F7-A510-4C49-B1FD-F0F5F8FF5597}">
      <dgm:prSet/>
      <dgm:spPr/>
      <dgm:t>
        <a:bodyPr/>
        <a:lstStyle/>
        <a:p>
          <a:endParaRPr lang="en-US"/>
        </a:p>
      </dgm:t>
    </dgm:pt>
    <dgm:pt modelId="{CCD0E0D1-3E26-4499-A7C8-7564F1934103}" type="pres">
      <dgm:prSet presAssocID="{CDADCC97-1532-4BED-91E9-F21C74C344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CE0189D-D6D6-485F-A3ED-3F9B8A55B0E5}" type="pres">
      <dgm:prSet presAssocID="{E0628025-983B-4CB4-9ECD-2CF504034ED9}" presName="gear1" presStyleLbl="node1" presStyleIdx="0" presStyleCnt="3" custScaleX="116153">
        <dgm:presLayoutVars>
          <dgm:chMax val="1"/>
          <dgm:bulletEnabled val="1"/>
        </dgm:presLayoutVars>
      </dgm:prSet>
      <dgm:spPr/>
    </dgm:pt>
    <dgm:pt modelId="{1037C1FA-EB5B-4940-8198-ADABB7FFC96C}" type="pres">
      <dgm:prSet presAssocID="{E0628025-983B-4CB4-9ECD-2CF504034ED9}" presName="gear1srcNode" presStyleLbl="node1" presStyleIdx="0" presStyleCnt="3"/>
      <dgm:spPr/>
    </dgm:pt>
    <dgm:pt modelId="{010FF44E-4CA7-41D8-85BF-FD326F1B2B88}" type="pres">
      <dgm:prSet presAssocID="{E0628025-983B-4CB4-9ECD-2CF504034ED9}" presName="gear1dstNode" presStyleLbl="node1" presStyleIdx="0" presStyleCnt="3"/>
      <dgm:spPr/>
    </dgm:pt>
    <dgm:pt modelId="{87FA59FF-D45F-473C-A2FD-8B7C4051034E}" type="pres">
      <dgm:prSet presAssocID="{74ACB47D-42A2-4984-9F82-8F8370678384}" presName="gear2" presStyleLbl="node1" presStyleIdx="1" presStyleCnt="3" custScaleX="117906" custScaleY="128350">
        <dgm:presLayoutVars>
          <dgm:chMax val="1"/>
          <dgm:bulletEnabled val="1"/>
        </dgm:presLayoutVars>
      </dgm:prSet>
      <dgm:spPr/>
    </dgm:pt>
    <dgm:pt modelId="{472B7314-6BDD-45CD-8127-3D1A032BF682}" type="pres">
      <dgm:prSet presAssocID="{74ACB47D-42A2-4984-9F82-8F8370678384}" presName="gear2srcNode" presStyleLbl="node1" presStyleIdx="1" presStyleCnt="3"/>
      <dgm:spPr/>
    </dgm:pt>
    <dgm:pt modelId="{09144CFE-1EC1-4D4D-8397-3A5BB4B56315}" type="pres">
      <dgm:prSet presAssocID="{74ACB47D-42A2-4984-9F82-8F8370678384}" presName="gear2dstNode" presStyleLbl="node1" presStyleIdx="1" presStyleCnt="3"/>
      <dgm:spPr/>
    </dgm:pt>
    <dgm:pt modelId="{35AC1623-9070-47A0-BE31-5C1265122ACC}" type="pres">
      <dgm:prSet presAssocID="{F1A4F06D-242F-47F9-A34E-1449885393C8}" presName="gear3" presStyleLbl="node1" presStyleIdx="2" presStyleCnt="3"/>
      <dgm:spPr/>
    </dgm:pt>
    <dgm:pt modelId="{CE76BC46-E043-403E-B3EE-1C963F658A30}" type="pres">
      <dgm:prSet presAssocID="{F1A4F06D-242F-47F9-A34E-1449885393C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71D5C9E-CEE8-43BA-B72A-7DD940001684}" type="pres">
      <dgm:prSet presAssocID="{F1A4F06D-242F-47F9-A34E-1449885393C8}" presName="gear3srcNode" presStyleLbl="node1" presStyleIdx="2" presStyleCnt="3"/>
      <dgm:spPr/>
    </dgm:pt>
    <dgm:pt modelId="{53DBEFD4-7346-44BD-8521-CABF6230FB3E}" type="pres">
      <dgm:prSet presAssocID="{F1A4F06D-242F-47F9-A34E-1449885393C8}" presName="gear3dstNode" presStyleLbl="node1" presStyleIdx="2" presStyleCnt="3"/>
      <dgm:spPr/>
    </dgm:pt>
    <dgm:pt modelId="{FB35D02F-A51F-4340-9C7E-537B7DB1D5BB}" type="pres">
      <dgm:prSet presAssocID="{9EACCA24-FC2D-4B1C-B9F8-6190DEDB9AAF}" presName="connector1" presStyleLbl="sibTrans2D1" presStyleIdx="0" presStyleCnt="3"/>
      <dgm:spPr/>
    </dgm:pt>
    <dgm:pt modelId="{7597B979-4588-4173-A138-5804A3EFE463}" type="pres">
      <dgm:prSet presAssocID="{8CF51C9F-F996-4EA7-9336-22C964E4215C}" presName="connector2" presStyleLbl="sibTrans2D1" presStyleIdx="1" presStyleCnt="3"/>
      <dgm:spPr/>
    </dgm:pt>
    <dgm:pt modelId="{936BE38B-5095-487C-BD80-FABB855D98CD}" type="pres">
      <dgm:prSet presAssocID="{E3F708B6-7CB4-46BA-B7CF-678157E45D34}" presName="connector3" presStyleLbl="sibTrans2D1" presStyleIdx="2" presStyleCnt="3"/>
      <dgm:spPr/>
    </dgm:pt>
  </dgm:ptLst>
  <dgm:cxnLst>
    <dgm:cxn modelId="{1EAC4006-02F0-4D13-8773-B34A64A01573}" type="presOf" srcId="{F1A4F06D-242F-47F9-A34E-1449885393C8}" destId="{271D5C9E-CEE8-43BA-B72A-7DD940001684}" srcOrd="2" destOrd="0" presId="urn:microsoft.com/office/officeart/2005/8/layout/gear1"/>
    <dgm:cxn modelId="{86B28D0D-7A32-408C-B8FD-7632EC86EE4B}" type="presOf" srcId="{74ACB47D-42A2-4984-9F82-8F8370678384}" destId="{09144CFE-1EC1-4D4D-8397-3A5BB4B56315}" srcOrd="2" destOrd="0" presId="urn:microsoft.com/office/officeart/2005/8/layout/gear1"/>
    <dgm:cxn modelId="{CBA98511-10B1-4400-A00D-AA1B3C4B1722}" type="presOf" srcId="{9EACCA24-FC2D-4B1C-B9F8-6190DEDB9AAF}" destId="{FB35D02F-A51F-4340-9C7E-537B7DB1D5BB}" srcOrd="0" destOrd="0" presId="urn:microsoft.com/office/officeart/2005/8/layout/gear1"/>
    <dgm:cxn modelId="{3E02BC2A-1FDF-4956-9856-819330FE5C27}" type="presOf" srcId="{CDADCC97-1532-4BED-91E9-F21C74C344D2}" destId="{CCD0E0D1-3E26-4499-A7C8-7564F1934103}" srcOrd="0" destOrd="0" presId="urn:microsoft.com/office/officeart/2005/8/layout/gear1"/>
    <dgm:cxn modelId="{20DC872F-B7BC-4665-B741-F5F9D8D42731}" type="presOf" srcId="{74ACB47D-42A2-4984-9F82-8F8370678384}" destId="{472B7314-6BDD-45CD-8127-3D1A032BF682}" srcOrd="1" destOrd="0" presId="urn:microsoft.com/office/officeart/2005/8/layout/gear1"/>
    <dgm:cxn modelId="{F83AFF36-CA17-4CCA-B454-DB51BA551853}" type="presOf" srcId="{F1A4F06D-242F-47F9-A34E-1449885393C8}" destId="{35AC1623-9070-47A0-BE31-5C1265122ACC}" srcOrd="0" destOrd="0" presId="urn:microsoft.com/office/officeart/2005/8/layout/gear1"/>
    <dgm:cxn modelId="{509FD138-A739-41E4-9465-7AAA9BDD522C}" type="presOf" srcId="{F1A4F06D-242F-47F9-A34E-1449885393C8}" destId="{53DBEFD4-7346-44BD-8521-CABF6230FB3E}" srcOrd="3" destOrd="0" presId="urn:microsoft.com/office/officeart/2005/8/layout/gear1"/>
    <dgm:cxn modelId="{60967A5F-0EAC-43D4-B68D-759273340485}" type="presOf" srcId="{E3F708B6-7CB4-46BA-B7CF-678157E45D34}" destId="{936BE38B-5095-487C-BD80-FABB855D98CD}" srcOrd="0" destOrd="0" presId="urn:microsoft.com/office/officeart/2005/8/layout/gear1"/>
    <dgm:cxn modelId="{A4376160-5A35-4557-997A-A98A03C90D9A}" type="presOf" srcId="{74ACB47D-42A2-4984-9F82-8F8370678384}" destId="{87FA59FF-D45F-473C-A2FD-8B7C4051034E}" srcOrd="0" destOrd="0" presId="urn:microsoft.com/office/officeart/2005/8/layout/gear1"/>
    <dgm:cxn modelId="{E9127C4E-C5C2-4EA3-9DC6-B4C89DF287BB}" srcId="{CDADCC97-1532-4BED-91E9-F21C74C344D2}" destId="{6528D99A-B524-49F0-BBAD-BB9C6208DE8D}" srcOrd="3" destOrd="0" parTransId="{3CD4D56A-7E48-42EF-B7F9-B5757503EFE1}" sibTransId="{08CA1D9E-C2FD-4311-A91A-D91F687AFC62}"/>
    <dgm:cxn modelId="{C459F56E-F730-43ED-B252-8FC559DD8EF0}" type="presOf" srcId="{E0628025-983B-4CB4-9ECD-2CF504034ED9}" destId="{010FF44E-4CA7-41D8-85BF-FD326F1B2B88}" srcOrd="2" destOrd="0" presId="urn:microsoft.com/office/officeart/2005/8/layout/gear1"/>
    <dgm:cxn modelId="{62E9B06F-F1E4-4313-B099-674592B6599B}" srcId="{CDADCC97-1532-4BED-91E9-F21C74C344D2}" destId="{9E793312-353C-41D2-B15E-77B92D694D7E}" srcOrd="4" destOrd="0" parTransId="{CFFFCC04-B578-4699-9E2F-A03946FD3EEA}" sibTransId="{F5787D03-CE5A-4BFD-9BAD-035BBCB1A129}"/>
    <dgm:cxn modelId="{5946C288-06ED-4FB5-8120-C536407E7C06}" type="presOf" srcId="{8CF51C9F-F996-4EA7-9336-22C964E4215C}" destId="{7597B979-4588-4173-A138-5804A3EFE463}" srcOrd="0" destOrd="0" presId="urn:microsoft.com/office/officeart/2005/8/layout/gear1"/>
    <dgm:cxn modelId="{091E6090-C2D5-49CB-8470-12AF608CD990}" srcId="{CDADCC97-1532-4BED-91E9-F21C74C344D2}" destId="{74ACB47D-42A2-4984-9F82-8F8370678384}" srcOrd="1" destOrd="0" parTransId="{FE3A3166-1F2D-4763-B19E-448882AB1A8E}" sibTransId="{8CF51C9F-F996-4EA7-9336-22C964E4215C}"/>
    <dgm:cxn modelId="{81A8E792-2ADD-4BA5-8B6E-074D47FC61F3}" srcId="{CDADCC97-1532-4BED-91E9-F21C74C344D2}" destId="{E0628025-983B-4CB4-9ECD-2CF504034ED9}" srcOrd="0" destOrd="0" parTransId="{D990F268-E520-495A-862F-AF92C7D2A0A8}" sibTransId="{9EACCA24-FC2D-4B1C-B9F8-6190DEDB9AAF}"/>
    <dgm:cxn modelId="{D68CF5C2-4FAD-46F9-A69B-2074C2257A1B}" type="presOf" srcId="{E0628025-983B-4CB4-9ECD-2CF504034ED9}" destId="{3CE0189D-D6D6-485F-A3ED-3F9B8A55B0E5}" srcOrd="0" destOrd="0" presId="urn:microsoft.com/office/officeart/2005/8/layout/gear1"/>
    <dgm:cxn modelId="{4CD28ECA-C30C-4788-86C7-929D8E66054B}" type="presOf" srcId="{E0628025-983B-4CB4-9ECD-2CF504034ED9}" destId="{1037C1FA-EB5B-4940-8198-ADABB7FFC96C}" srcOrd="1" destOrd="0" presId="urn:microsoft.com/office/officeart/2005/8/layout/gear1"/>
    <dgm:cxn modelId="{A766B9EF-5771-4B53-BA1B-D3245431C32A}" type="presOf" srcId="{F1A4F06D-242F-47F9-A34E-1449885393C8}" destId="{CE76BC46-E043-403E-B3EE-1C963F658A30}" srcOrd="1" destOrd="0" presId="urn:microsoft.com/office/officeart/2005/8/layout/gear1"/>
    <dgm:cxn modelId="{F9C0B5F7-A510-4C49-B1FD-F0F5F8FF5597}" srcId="{CDADCC97-1532-4BED-91E9-F21C74C344D2}" destId="{F1A4F06D-242F-47F9-A34E-1449885393C8}" srcOrd="2" destOrd="0" parTransId="{224A2B4C-7570-4B19-BC0A-7AE1811985CB}" sibTransId="{E3F708B6-7CB4-46BA-B7CF-678157E45D34}"/>
    <dgm:cxn modelId="{C946AB5D-4C6E-4108-8C34-1D8C7021E534}" type="presParOf" srcId="{CCD0E0D1-3E26-4499-A7C8-7564F1934103}" destId="{3CE0189D-D6D6-485F-A3ED-3F9B8A55B0E5}" srcOrd="0" destOrd="0" presId="urn:microsoft.com/office/officeart/2005/8/layout/gear1"/>
    <dgm:cxn modelId="{AC870498-B927-4422-A2D8-35707EACB114}" type="presParOf" srcId="{CCD0E0D1-3E26-4499-A7C8-7564F1934103}" destId="{1037C1FA-EB5B-4940-8198-ADABB7FFC96C}" srcOrd="1" destOrd="0" presId="urn:microsoft.com/office/officeart/2005/8/layout/gear1"/>
    <dgm:cxn modelId="{1019306D-9AF3-4F94-8B2D-09B021343256}" type="presParOf" srcId="{CCD0E0D1-3E26-4499-A7C8-7564F1934103}" destId="{010FF44E-4CA7-41D8-85BF-FD326F1B2B88}" srcOrd="2" destOrd="0" presId="urn:microsoft.com/office/officeart/2005/8/layout/gear1"/>
    <dgm:cxn modelId="{C67F57D5-5B1B-47DA-B8F9-46691EA87C6F}" type="presParOf" srcId="{CCD0E0D1-3E26-4499-A7C8-7564F1934103}" destId="{87FA59FF-D45F-473C-A2FD-8B7C4051034E}" srcOrd="3" destOrd="0" presId="urn:microsoft.com/office/officeart/2005/8/layout/gear1"/>
    <dgm:cxn modelId="{EAF58578-8F75-4818-A351-79D91D465C71}" type="presParOf" srcId="{CCD0E0D1-3E26-4499-A7C8-7564F1934103}" destId="{472B7314-6BDD-45CD-8127-3D1A032BF682}" srcOrd="4" destOrd="0" presId="urn:microsoft.com/office/officeart/2005/8/layout/gear1"/>
    <dgm:cxn modelId="{82059F43-5E96-4D0D-B1C1-91A6FFC08030}" type="presParOf" srcId="{CCD0E0D1-3E26-4499-A7C8-7564F1934103}" destId="{09144CFE-1EC1-4D4D-8397-3A5BB4B56315}" srcOrd="5" destOrd="0" presId="urn:microsoft.com/office/officeart/2005/8/layout/gear1"/>
    <dgm:cxn modelId="{950CD245-9B3F-484F-BA26-66BF80867075}" type="presParOf" srcId="{CCD0E0D1-3E26-4499-A7C8-7564F1934103}" destId="{35AC1623-9070-47A0-BE31-5C1265122ACC}" srcOrd="6" destOrd="0" presId="urn:microsoft.com/office/officeart/2005/8/layout/gear1"/>
    <dgm:cxn modelId="{1CE88978-EC5E-4BF9-A045-30E1AD03E3D4}" type="presParOf" srcId="{CCD0E0D1-3E26-4499-A7C8-7564F1934103}" destId="{CE76BC46-E043-403E-B3EE-1C963F658A30}" srcOrd="7" destOrd="0" presId="urn:microsoft.com/office/officeart/2005/8/layout/gear1"/>
    <dgm:cxn modelId="{4AF4B194-B642-4281-9338-C1F74659EDC2}" type="presParOf" srcId="{CCD0E0D1-3E26-4499-A7C8-7564F1934103}" destId="{271D5C9E-CEE8-43BA-B72A-7DD940001684}" srcOrd="8" destOrd="0" presId="urn:microsoft.com/office/officeart/2005/8/layout/gear1"/>
    <dgm:cxn modelId="{02E4D5E0-E17D-4BDF-94BC-BA85E13552F6}" type="presParOf" srcId="{CCD0E0D1-3E26-4499-A7C8-7564F1934103}" destId="{53DBEFD4-7346-44BD-8521-CABF6230FB3E}" srcOrd="9" destOrd="0" presId="urn:microsoft.com/office/officeart/2005/8/layout/gear1"/>
    <dgm:cxn modelId="{E21760E2-C31A-4CA4-B275-C7420475ACEB}" type="presParOf" srcId="{CCD0E0D1-3E26-4499-A7C8-7564F1934103}" destId="{FB35D02F-A51F-4340-9C7E-537B7DB1D5BB}" srcOrd="10" destOrd="0" presId="urn:microsoft.com/office/officeart/2005/8/layout/gear1"/>
    <dgm:cxn modelId="{2D7591C9-55FA-4BE1-9236-EA03B5DAF05D}" type="presParOf" srcId="{CCD0E0D1-3E26-4499-A7C8-7564F1934103}" destId="{7597B979-4588-4173-A138-5804A3EFE463}" srcOrd="11" destOrd="0" presId="urn:microsoft.com/office/officeart/2005/8/layout/gear1"/>
    <dgm:cxn modelId="{0E155C14-61E3-4587-8397-866EA8AD1908}" type="presParOf" srcId="{CCD0E0D1-3E26-4499-A7C8-7564F1934103}" destId="{936BE38B-5095-487C-BD80-FABB855D98C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EC8C39-873E-4453-88CA-CB3451B20075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6149303-ECB3-4735-89E8-5689C0DB4EDE}">
      <dgm:prSet phldrT="[Text]"/>
      <dgm:spPr/>
      <dgm:t>
        <a:bodyPr/>
        <a:lstStyle/>
        <a:p>
          <a:r>
            <a:rPr lang="en-US" dirty="0"/>
            <a:t>Job Matching</a:t>
          </a:r>
        </a:p>
      </dgm:t>
    </dgm:pt>
    <dgm:pt modelId="{63914B16-F9BF-4984-8B63-FE030FAF9F37}" type="parTrans" cxnId="{9F2F24A6-78BA-492C-A498-19EB507BF031}">
      <dgm:prSet/>
      <dgm:spPr/>
      <dgm:t>
        <a:bodyPr/>
        <a:lstStyle/>
        <a:p>
          <a:endParaRPr lang="en-US"/>
        </a:p>
      </dgm:t>
    </dgm:pt>
    <dgm:pt modelId="{BF775640-9EAA-4C45-8ADA-BA81AE211D0D}" type="sibTrans" cxnId="{9F2F24A6-78BA-492C-A498-19EB507BF031}">
      <dgm:prSet/>
      <dgm:spPr/>
      <dgm:t>
        <a:bodyPr/>
        <a:lstStyle/>
        <a:p>
          <a:endParaRPr lang="en-US"/>
        </a:p>
      </dgm:t>
    </dgm:pt>
    <dgm:pt modelId="{041B0005-976F-4951-9217-12EAF38FBB71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Student Engagement in Hiring Process</a:t>
          </a:r>
        </a:p>
      </dgm:t>
    </dgm:pt>
    <dgm:pt modelId="{51F746E6-6BA6-44FE-9489-177262BBC1DD}" type="parTrans" cxnId="{E9087363-F56C-4D15-AF71-1A8717011078}">
      <dgm:prSet/>
      <dgm:spPr/>
      <dgm:t>
        <a:bodyPr/>
        <a:lstStyle/>
        <a:p>
          <a:endParaRPr lang="en-US"/>
        </a:p>
      </dgm:t>
    </dgm:pt>
    <dgm:pt modelId="{550EA89A-D507-48DC-9F55-E7D9F7C6D5D5}" type="sibTrans" cxnId="{E9087363-F56C-4D15-AF71-1A8717011078}">
      <dgm:prSet/>
      <dgm:spPr/>
      <dgm:t>
        <a:bodyPr/>
        <a:lstStyle/>
        <a:p>
          <a:endParaRPr lang="en-US"/>
        </a:p>
      </dgm:t>
    </dgm:pt>
    <dgm:pt modelId="{FA94C0D0-E138-484A-ACC5-CDB0C708E4DD}">
      <dgm:prSet phldrT="[Text]"/>
      <dgm:spPr/>
      <dgm:t>
        <a:bodyPr/>
        <a:lstStyle/>
        <a:p>
          <a:r>
            <a:rPr lang="en-US" dirty="0"/>
            <a:t>Parent/Student Meeting</a:t>
          </a:r>
        </a:p>
      </dgm:t>
    </dgm:pt>
    <dgm:pt modelId="{3DB3CCCB-DB19-4A02-B286-95F931C3FF67}" type="parTrans" cxnId="{8CFF0BF5-890D-4E4E-B31E-3A4CFAB2FB72}">
      <dgm:prSet/>
      <dgm:spPr/>
      <dgm:t>
        <a:bodyPr/>
        <a:lstStyle/>
        <a:p>
          <a:endParaRPr lang="en-US"/>
        </a:p>
      </dgm:t>
    </dgm:pt>
    <dgm:pt modelId="{78733FC6-83C7-4CFF-8B19-9CD92951A67F}" type="sibTrans" cxnId="{8CFF0BF5-890D-4E4E-B31E-3A4CFAB2FB72}">
      <dgm:prSet/>
      <dgm:spPr/>
      <dgm:t>
        <a:bodyPr/>
        <a:lstStyle/>
        <a:p>
          <a:endParaRPr lang="en-US"/>
        </a:p>
      </dgm:t>
    </dgm:pt>
    <dgm:pt modelId="{B69B675D-1101-4C32-AFD5-3FFE5B2546A9}">
      <dgm:prSet/>
      <dgm:spPr/>
      <dgm:t>
        <a:bodyPr/>
        <a:lstStyle/>
        <a:p>
          <a:r>
            <a:rPr lang="en-US" dirty="0"/>
            <a:t>Staff Problem Solving</a:t>
          </a:r>
        </a:p>
      </dgm:t>
    </dgm:pt>
    <dgm:pt modelId="{54FC1B4D-FC10-4F3E-B404-05812D48A4A0}" type="parTrans" cxnId="{7390854A-90CC-486E-8521-1D9EC98FBEDF}">
      <dgm:prSet/>
      <dgm:spPr/>
      <dgm:t>
        <a:bodyPr/>
        <a:lstStyle/>
        <a:p>
          <a:endParaRPr lang="en-US"/>
        </a:p>
      </dgm:t>
    </dgm:pt>
    <dgm:pt modelId="{6C5D5E55-EE88-493F-A0BD-53AF5C8997BC}" type="sibTrans" cxnId="{7390854A-90CC-486E-8521-1D9EC98FBEDF}">
      <dgm:prSet/>
      <dgm:spPr/>
      <dgm:t>
        <a:bodyPr/>
        <a:lstStyle/>
        <a:p>
          <a:endParaRPr lang="en-US"/>
        </a:p>
      </dgm:t>
    </dgm:pt>
    <dgm:pt modelId="{5182FEBF-7B27-4B02-810B-F9C4E65A106B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85ADDDEE-024C-49E3-AF10-1E06E3411616}" type="parTrans" cxnId="{BC62DF77-630E-4F95-A25C-240D05C4CEF5}">
      <dgm:prSet/>
      <dgm:spPr/>
      <dgm:t>
        <a:bodyPr/>
        <a:lstStyle/>
        <a:p>
          <a:endParaRPr lang="en-US"/>
        </a:p>
      </dgm:t>
    </dgm:pt>
    <dgm:pt modelId="{A817C434-58E0-42A3-A355-AE21BD30CE25}" type="sibTrans" cxnId="{BC62DF77-630E-4F95-A25C-240D05C4CEF5}">
      <dgm:prSet/>
      <dgm:spPr/>
      <dgm:t>
        <a:bodyPr/>
        <a:lstStyle/>
        <a:p>
          <a:endParaRPr lang="en-US"/>
        </a:p>
      </dgm:t>
    </dgm:pt>
    <dgm:pt modelId="{923B9FD7-BD7E-4E63-9CE6-1F43F8AF21F9}" type="pres">
      <dgm:prSet presAssocID="{72EC8C39-873E-4453-88CA-CB3451B20075}" presName="Name0" presStyleCnt="0">
        <dgm:presLayoutVars>
          <dgm:dir/>
          <dgm:resizeHandles val="exact"/>
        </dgm:presLayoutVars>
      </dgm:prSet>
      <dgm:spPr/>
    </dgm:pt>
    <dgm:pt modelId="{3DAE6F3C-0B09-49AE-802E-2BA4353D64A5}" type="pres">
      <dgm:prSet presAssocID="{72EC8C39-873E-4453-88CA-CB3451B20075}" presName="fgShape" presStyleLbl="fgShp" presStyleIdx="0" presStyleCnt="1"/>
      <dgm:spPr/>
    </dgm:pt>
    <dgm:pt modelId="{1935F08E-665A-4BF6-A4C0-897AA6DEC2B6}" type="pres">
      <dgm:prSet presAssocID="{72EC8C39-873E-4453-88CA-CB3451B20075}" presName="linComp" presStyleCnt="0"/>
      <dgm:spPr/>
    </dgm:pt>
    <dgm:pt modelId="{D33646B1-9243-4447-97D2-5F0AA385A2B9}" type="pres">
      <dgm:prSet presAssocID="{D6149303-ECB3-4735-89E8-5689C0DB4EDE}" presName="compNode" presStyleCnt="0"/>
      <dgm:spPr/>
    </dgm:pt>
    <dgm:pt modelId="{CBBE8F69-9AB4-4306-B756-E0D4A33D146F}" type="pres">
      <dgm:prSet presAssocID="{D6149303-ECB3-4735-89E8-5689C0DB4EDE}" presName="bkgdShape" presStyleLbl="node1" presStyleIdx="0" presStyleCnt="5"/>
      <dgm:spPr/>
    </dgm:pt>
    <dgm:pt modelId="{B8963758-50F8-46C6-A48C-9ED18A85C897}" type="pres">
      <dgm:prSet presAssocID="{D6149303-ECB3-4735-89E8-5689C0DB4EDE}" presName="nodeTx" presStyleLbl="node1" presStyleIdx="0" presStyleCnt="5">
        <dgm:presLayoutVars>
          <dgm:bulletEnabled val="1"/>
        </dgm:presLayoutVars>
      </dgm:prSet>
      <dgm:spPr/>
    </dgm:pt>
    <dgm:pt modelId="{9B13E289-0AC6-404E-B5A4-9EFE5D9A63B1}" type="pres">
      <dgm:prSet presAssocID="{D6149303-ECB3-4735-89E8-5689C0DB4EDE}" presName="invisiNode" presStyleLbl="node1" presStyleIdx="0" presStyleCnt="5"/>
      <dgm:spPr/>
    </dgm:pt>
    <dgm:pt modelId="{500DADA1-F594-4D94-AB7A-2BDBED13234A}" type="pres">
      <dgm:prSet presAssocID="{D6149303-ECB3-4735-89E8-5689C0DB4EDE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163F0196-0A87-47D8-97BD-C2BE0BD26EED}" type="pres">
      <dgm:prSet presAssocID="{BF775640-9EAA-4C45-8ADA-BA81AE211D0D}" presName="sibTrans" presStyleLbl="sibTrans2D1" presStyleIdx="0" presStyleCnt="0"/>
      <dgm:spPr/>
    </dgm:pt>
    <dgm:pt modelId="{BE7219CC-8FE9-4090-A20C-7322318402B3}" type="pres">
      <dgm:prSet presAssocID="{041B0005-976F-4951-9217-12EAF38FBB71}" presName="compNode" presStyleCnt="0"/>
      <dgm:spPr/>
    </dgm:pt>
    <dgm:pt modelId="{EE1AAA30-55A5-4987-B278-546536B6C4FE}" type="pres">
      <dgm:prSet presAssocID="{041B0005-976F-4951-9217-12EAF38FBB71}" presName="bkgdShape" presStyleLbl="node1" presStyleIdx="1" presStyleCnt="5"/>
      <dgm:spPr/>
    </dgm:pt>
    <dgm:pt modelId="{27584479-350C-4606-A5BE-57C83B0E8F56}" type="pres">
      <dgm:prSet presAssocID="{041B0005-976F-4951-9217-12EAF38FBB71}" presName="nodeTx" presStyleLbl="node1" presStyleIdx="1" presStyleCnt="5">
        <dgm:presLayoutVars>
          <dgm:bulletEnabled val="1"/>
        </dgm:presLayoutVars>
      </dgm:prSet>
      <dgm:spPr/>
    </dgm:pt>
    <dgm:pt modelId="{A0FA2C3D-9A20-4D89-8780-5AD8FA14E131}" type="pres">
      <dgm:prSet presAssocID="{041B0005-976F-4951-9217-12EAF38FBB71}" presName="invisiNode" presStyleLbl="node1" presStyleIdx="1" presStyleCnt="5"/>
      <dgm:spPr/>
    </dgm:pt>
    <dgm:pt modelId="{48855746-0D12-46D8-98CB-7329969D7DFF}" type="pres">
      <dgm:prSet presAssocID="{041B0005-976F-4951-9217-12EAF38FBB71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E28FF1BD-8E38-40BF-B1D9-2B73B77AECAD}" type="pres">
      <dgm:prSet presAssocID="{550EA89A-D507-48DC-9F55-E7D9F7C6D5D5}" presName="sibTrans" presStyleLbl="sibTrans2D1" presStyleIdx="0" presStyleCnt="0"/>
      <dgm:spPr/>
    </dgm:pt>
    <dgm:pt modelId="{D652F108-17B0-4993-BA9B-BD092EFDF999}" type="pres">
      <dgm:prSet presAssocID="{FA94C0D0-E138-484A-ACC5-CDB0C708E4DD}" presName="compNode" presStyleCnt="0"/>
      <dgm:spPr/>
    </dgm:pt>
    <dgm:pt modelId="{B17BE90D-CCD6-41C6-A8CA-5F8A7814DC0E}" type="pres">
      <dgm:prSet presAssocID="{FA94C0D0-E138-484A-ACC5-CDB0C708E4DD}" presName="bkgdShape" presStyleLbl="node1" presStyleIdx="2" presStyleCnt="5"/>
      <dgm:spPr/>
    </dgm:pt>
    <dgm:pt modelId="{0CA48AE5-5FA0-480E-AA74-FC77A8E7A903}" type="pres">
      <dgm:prSet presAssocID="{FA94C0D0-E138-484A-ACC5-CDB0C708E4DD}" presName="nodeTx" presStyleLbl="node1" presStyleIdx="2" presStyleCnt="5">
        <dgm:presLayoutVars>
          <dgm:bulletEnabled val="1"/>
        </dgm:presLayoutVars>
      </dgm:prSet>
      <dgm:spPr/>
    </dgm:pt>
    <dgm:pt modelId="{AEF2E809-3040-473B-838D-12672BD97970}" type="pres">
      <dgm:prSet presAssocID="{FA94C0D0-E138-484A-ACC5-CDB0C708E4DD}" presName="invisiNode" presStyleLbl="node1" presStyleIdx="2" presStyleCnt="5"/>
      <dgm:spPr/>
    </dgm:pt>
    <dgm:pt modelId="{63AD8102-7063-4EE2-995E-B32396EEE84F}" type="pres">
      <dgm:prSet presAssocID="{FA94C0D0-E138-484A-ACC5-CDB0C708E4DD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CCF1F091-6352-4DAB-8FCF-B5CE3C6D4259}" type="pres">
      <dgm:prSet presAssocID="{78733FC6-83C7-4CFF-8B19-9CD92951A67F}" presName="sibTrans" presStyleLbl="sibTrans2D1" presStyleIdx="0" presStyleCnt="0"/>
      <dgm:spPr/>
    </dgm:pt>
    <dgm:pt modelId="{22ECEF04-5995-4D83-B50A-85BBD1E45860}" type="pres">
      <dgm:prSet presAssocID="{B69B675D-1101-4C32-AFD5-3FFE5B2546A9}" presName="compNode" presStyleCnt="0"/>
      <dgm:spPr/>
    </dgm:pt>
    <dgm:pt modelId="{7F92127A-803B-482E-AF4A-086B7541F029}" type="pres">
      <dgm:prSet presAssocID="{B69B675D-1101-4C32-AFD5-3FFE5B2546A9}" presName="bkgdShape" presStyleLbl="node1" presStyleIdx="3" presStyleCnt="5"/>
      <dgm:spPr/>
    </dgm:pt>
    <dgm:pt modelId="{985C3761-4334-4160-8442-528BD39969BE}" type="pres">
      <dgm:prSet presAssocID="{B69B675D-1101-4C32-AFD5-3FFE5B2546A9}" presName="nodeTx" presStyleLbl="node1" presStyleIdx="3" presStyleCnt="5">
        <dgm:presLayoutVars>
          <dgm:bulletEnabled val="1"/>
        </dgm:presLayoutVars>
      </dgm:prSet>
      <dgm:spPr/>
    </dgm:pt>
    <dgm:pt modelId="{0C751B6A-D2B5-4C11-BBD6-199EDCA38C1F}" type="pres">
      <dgm:prSet presAssocID="{B69B675D-1101-4C32-AFD5-3FFE5B2546A9}" presName="invisiNode" presStyleLbl="node1" presStyleIdx="3" presStyleCnt="5"/>
      <dgm:spPr/>
    </dgm:pt>
    <dgm:pt modelId="{8B97ED91-C5B8-43FB-AAFF-6063EB4E4BBF}" type="pres">
      <dgm:prSet presAssocID="{B69B675D-1101-4C32-AFD5-3FFE5B2546A9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03650FFA-0B7B-4EDA-AC16-7CC86E3F8B81}" type="pres">
      <dgm:prSet presAssocID="{6C5D5E55-EE88-493F-A0BD-53AF5C8997BC}" presName="sibTrans" presStyleLbl="sibTrans2D1" presStyleIdx="0" presStyleCnt="0"/>
      <dgm:spPr/>
    </dgm:pt>
    <dgm:pt modelId="{84EDA4E2-EB1A-4196-AB4C-92D6B6A186F6}" type="pres">
      <dgm:prSet presAssocID="{5182FEBF-7B27-4B02-810B-F9C4E65A106B}" presName="compNode" presStyleCnt="0"/>
      <dgm:spPr/>
    </dgm:pt>
    <dgm:pt modelId="{2B1EE3A3-95AE-4DAA-A696-35AA8A25EEC7}" type="pres">
      <dgm:prSet presAssocID="{5182FEBF-7B27-4B02-810B-F9C4E65A106B}" presName="bkgdShape" presStyleLbl="node1" presStyleIdx="4" presStyleCnt="5"/>
      <dgm:spPr/>
    </dgm:pt>
    <dgm:pt modelId="{1E9F0474-F3C7-4484-ACBC-C43460BBB4BB}" type="pres">
      <dgm:prSet presAssocID="{5182FEBF-7B27-4B02-810B-F9C4E65A106B}" presName="nodeTx" presStyleLbl="node1" presStyleIdx="4" presStyleCnt="5">
        <dgm:presLayoutVars>
          <dgm:bulletEnabled val="1"/>
        </dgm:presLayoutVars>
      </dgm:prSet>
      <dgm:spPr/>
    </dgm:pt>
    <dgm:pt modelId="{3DD457A1-0AF2-4BAC-B82A-309EB467A0AC}" type="pres">
      <dgm:prSet presAssocID="{5182FEBF-7B27-4B02-810B-F9C4E65A106B}" presName="invisiNode" presStyleLbl="node1" presStyleIdx="4" presStyleCnt="5"/>
      <dgm:spPr/>
    </dgm:pt>
    <dgm:pt modelId="{BF23FA99-A5A1-468E-8E61-8F7FD9BF5532}" type="pres">
      <dgm:prSet presAssocID="{5182FEBF-7B27-4B02-810B-F9C4E65A106B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</dgm:ptLst>
  <dgm:cxnLst>
    <dgm:cxn modelId="{E0D39314-D1B6-4930-9544-E7FF4C3B0382}" type="presOf" srcId="{550EA89A-D507-48DC-9F55-E7D9F7C6D5D5}" destId="{E28FF1BD-8E38-40BF-B1D9-2B73B77AECAD}" srcOrd="0" destOrd="0" presId="urn:microsoft.com/office/officeart/2005/8/layout/hList7"/>
    <dgm:cxn modelId="{73AD4025-E936-4DFA-9F8C-9E6A73F65AF2}" type="presOf" srcId="{BF775640-9EAA-4C45-8ADA-BA81AE211D0D}" destId="{163F0196-0A87-47D8-97BD-C2BE0BD26EED}" srcOrd="0" destOrd="0" presId="urn:microsoft.com/office/officeart/2005/8/layout/hList7"/>
    <dgm:cxn modelId="{77FF3F3C-0834-4FB1-AB2C-F411F397715B}" type="presOf" srcId="{041B0005-976F-4951-9217-12EAF38FBB71}" destId="{EE1AAA30-55A5-4987-B278-546536B6C4FE}" srcOrd="0" destOrd="0" presId="urn:microsoft.com/office/officeart/2005/8/layout/hList7"/>
    <dgm:cxn modelId="{26CB3A62-88B3-45C5-A8EC-03845CA4DC0E}" type="presOf" srcId="{78733FC6-83C7-4CFF-8B19-9CD92951A67F}" destId="{CCF1F091-6352-4DAB-8FCF-B5CE3C6D4259}" srcOrd="0" destOrd="0" presId="urn:microsoft.com/office/officeart/2005/8/layout/hList7"/>
    <dgm:cxn modelId="{E9087363-F56C-4D15-AF71-1A8717011078}" srcId="{72EC8C39-873E-4453-88CA-CB3451B20075}" destId="{041B0005-976F-4951-9217-12EAF38FBB71}" srcOrd="1" destOrd="0" parTransId="{51F746E6-6BA6-44FE-9489-177262BBC1DD}" sibTransId="{550EA89A-D507-48DC-9F55-E7D9F7C6D5D5}"/>
    <dgm:cxn modelId="{E326F446-CD24-4082-BD8C-71B6C9861A76}" type="presOf" srcId="{D6149303-ECB3-4735-89E8-5689C0DB4EDE}" destId="{CBBE8F69-9AB4-4306-B756-E0D4A33D146F}" srcOrd="0" destOrd="0" presId="urn:microsoft.com/office/officeart/2005/8/layout/hList7"/>
    <dgm:cxn modelId="{7390854A-90CC-486E-8521-1D9EC98FBEDF}" srcId="{72EC8C39-873E-4453-88CA-CB3451B20075}" destId="{B69B675D-1101-4C32-AFD5-3FFE5B2546A9}" srcOrd="3" destOrd="0" parTransId="{54FC1B4D-FC10-4F3E-B404-05812D48A4A0}" sibTransId="{6C5D5E55-EE88-493F-A0BD-53AF5C8997BC}"/>
    <dgm:cxn modelId="{21F3186E-18AE-4E47-954F-F4CCD16B561D}" type="presOf" srcId="{B69B675D-1101-4C32-AFD5-3FFE5B2546A9}" destId="{985C3761-4334-4160-8442-528BD39969BE}" srcOrd="1" destOrd="0" presId="urn:microsoft.com/office/officeart/2005/8/layout/hList7"/>
    <dgm:cxn modelId="{BC62DF77-630E-4F95-A25C-240D05C4CEF5}" srcId="{72EC8C39-873E-4453-88CA-CB3451B20075}" destId="{5182FEBF-7B27-4B02-810B-F9C4E65A106B}" srcOrd="4" destOrd="0" parTransId="{85ADDDEE-024C-49E3-AF10-1E06E3411616}" sibTransId="{A817C434-58E0-42A3-A355-AE21BD30CE25}"/>
    <dgm:cxn modelId="{DF21305A-4FB3-478C-B3A7-454F84828D9D}" type="presOf" srcId="{041B0005-976F-4951-9217-12EAF38FBB71}" destId="{27584479-350C-4606-A5BE-57C83B0E8F56}" srcOrd="1" destOrd="0" presId="urn:microsoft.com/office/officeart/2005/8/layout/hList7"/>
    <dgm:cxn modelId="{8CF84098-66AE-4F6E-99ED-438310FF50C4}" type="presOf" srcId="{B69B675D-1101-4C32-AFD5-3FFE5B2546A9}" destId="{7F92127A-803B-482E-AF4A-086B7541F029}" srcOrd="0" destOrd="0" presId="urn:microsoft.com/office/officeart/2005/8/layout/hList7"/>
    <dgm:cxn modelId="{9F4AE49F-51D4-4888-8B92-A935AEBD51EB}" type="presOf" srcId="{D6149303-ECB3-4735-89E8-5689C0DB4EDE}" destId="{B8963758-50F8-46C6-A48C-9ED18A85C897}" srcOrd="1" destOrd="0" presId="urn:microsoft.com/office/officeart/2005/8/layout/hList7"/>
    <dgm:cxn modelId="{9F2F24A6-78BA-492C-A498-19EB507BF031}" srcId="{72EC8C39-873E-4453-88CA-CB3451B20075}" destId="{D6149303-ECB3-4735-89E8-5689C0DB4EDE}" srcOrd="0" destOrd="0" parTransId="{63914B16-F9BF-4984-8B63-FE030FAF9F37}" sibTransId="{BF775640-9EAA-4C45-8ADA-BA81AE211D0D}"/>
    <dgm:cxn modelId="{78660EB1-8268-4E42-B8CE-6F8AC0D5E90B}" type="presOf" srcId="{6C5D5E55-EE88-493F-A0BD-53AF5C8997BC}" destId="{03650FFA-0B7B-4EDA-AC16-7CC86E3F8B81}" srcOrd="0" destOrd="0" presId="urn:microsoft.com/office/officeart/2005/8/layout/hList7"/>
    <dgm:cxn modelId="{F87A60B3-723D-408F-99D1-99003ABF6ADD}" type="presOf" srcId="{5182FEBF-7B27-4B02-810B-F9C4E65A106B}" destId="{2B1EE3A3-95AE-4DAA-A696-35AA8A25EEC7}" srcOrd="0" destOrd="0" presId="urn:microsoft.com/office/officeart/2005/8/layout/hList7"/>
    <dgm:cxn modelId="{49A7A2B8-E500-4214-B556-7872A1E2AB17}" type="presOf" srcId="{FA94C0D0-E138-484A-ACC5-CDB0C708E4DD}" destId="{0CA48AE5-5FA0-480E-AA74-FC77A8E7A903}" srcOrd="1" destOrd="0" presId="urn:microsoft.com/office/officeart/2005/8/layout/hList7"/>
    <dgm:cxn modelId="{8ADBC9CC-EEA3-4E71-B139-0FD156427596}" type="presOf" srcId="{5182FEBF-7B27-4B02-810B-F9C4E65A106B}" destId="{1E9F0474-F3C7-4484-ACBC-C43460BBB4BB}" srcOrd="1" destOrd="0" presId="urn:microsoft.com/office/officeart/2005/8/layout/hList7"/>
    <dgm:cxn modelId="{971224E0-4FD4-45DF-9047-5CDF750D4297}" type="presOf" srcId="{FA94C0D0-E138-484A-ACC5-CDB0C708E4DD}" destId="{B17BE90D-CCD6-41C6-A8CA-5F8A7814DC0E}" srcOrd="0" destOrd="0" presId="urn:microsoft.com/office/officeart/2005/8/layout/hList7"/>
    <dgm:cxn modelId="{8CFF0BF5-890D-4E4E-B31E-3A4CFAB2FB72}" srcId="{72EC8C39-873E-4453-88CA-CB3451B20075}" destId="{FA94C0D0-E138-484A-ACC5-CDB0C708E4DD}" srcOrd="2" destOrd="0" parTransId="{3DB3CCCB-DB19-4A02-B286-95F931C3FF67}" sibTransId="{78733FC6-83C7-4CFF-8B19-9CD92951A67F}"/>
    <dgm:cxn modelId="{3DF431F6-F8E2-42D7-B6C4-B4F1204FAD6A}" type="presOf" srcId="{72EC8C39-873E-4453-88CA-CB3451B20075}" destId="{923B9FD7-BD7E-4E63-9CE6-1F43F8AF21F9}" srcOrd="0" destOrd="0" presId="urn:microsoft.com/office/officeart/2005/8/layout/hList7"/>
    <dgm:cxn modelId="{182EDAE9-9698-4EE5-8E0D-82BA246634D4}" type="presParOf" srcId="{923B9FD7-BD7E-4E63-9CE6-1F43F8AF21F9}" destId="{3DAE6F3C-0B09-49AE-802E-2BA4353D64A5}" srcOrd="0" destOrd="0" presId="urn:microsoft.com/office/officeart/2005/8/layout/hList7"/>
    <dgm:cxn modelId="{EEA1028B-D8E6-484B-8B77-E603DBD0F085}" type="presParOf" srcId="{923B9FD7-BD7E-4E63-9CE6-1F43F8AF21F9}" destId="{1935F08E-665A-4BF6-A4C0-897AA6DEC2B6}" srcOrd="1" destOrd="0" presId="urn:microsoft.com/office/officeart/2005/8/layout/hList7"/>
    <dgm:cxn modelId="{8355BE45-FB4C-4627-BCC4-46ECEDCAE40D}" type="presParOf" srcId="{1935F08E-665A-4BF6-A4C0-897AA6DEC2B6}" destId="{D33646B1-9243-4447-97D2-5F0AA385A2B9}" srcOrd="0" destOrd="0" presId="urn:microsoft.com/office/officeart/2005/8/layout/hList7"/>
    <dgm:cxn modelId="{C7B4AA41-FD8D-4CB7-8A4E-C9E6D01681F6}" type="presParOf" srcId="{D33646B1-9243-4447-97D2-5F0AA385A2B9}" destId="{CBBE8F69-9AB4-4306-B756-E0D4A33D146F}" srcOrd="0" destOrd="0" presId="urn:microsoft.com/office/officeart/2005/8/layout/hList7"/>
    <dgm:cxn modelId="{E9E03D02-2B18-4373-B887-46171D3D510B}" type="presParOf" srcId="{D33646B1-9243-4447-97D2-5F0AA385A2B9}" destId="{B8963758-50F8-46C6-A48C-9ED18A85C897}" srcOrd="1" destOrd="0" presId="urn:microsoft.com/office/officeart/2005/8/layout/hList7"/>
    <dgm:cxn modelId="{66D1DA4D-5742-4C16-81AE-C8880AAF1E72}" type="presParOf" srcId="{D33646B1-9243-4447-97D2-5F0AA385A2B9}" destId="{9B13E289-0AC6-404E-B5A4-9EFE5D9A63B1}" srcOrd="2" destOrd="0" presId="urn:microsoft.com/office/officeart/2005/8/layout/hList7"/>
    <dgm:cxn modelId="{DEFD47E0-F888-4495-9D93-36CCCD9FEA6C}" type="presParOf" srcId="{D33646B1-9243-4447-97D2-5F0AA385A2B9}" destId="{500DADA1-F594-4D94-AB7A-2BDBED13234A}" srcOrd="3" destOrd="0" presId="urn:microsoft.com/office/officeart/2005/8/layout/hList7"/>
    <dgm:cxn modelId="{BC76509F-E45D-4C20-9E4D-EF36529907A5}" type="presParOf" srcId="{1935F08E-665A-4BF6-A4C0-897AA6DEC2B6}" destId="{163F0196-0A87-47D8-97BD-C2BE0BD26EED}" srcOrd="1" destOrd="0" presId="urn:microsoft.com/office/officeart/2005/8/layout/hList7"/>
    <dgm:cxn modelId="{601242C8-C545-4AC0-83B8-6504B4B3B3D9}" type="presParOf" srcId="{1935F08E-665A-4BF6-A4C0-897AA6DEC2B6}" destId="{BE7219CC-8FE9-4090-A20C-7322318402B3}" srcOrd="2" destOrd="0" presId="urn:microsoft.com/office/officeart/2005/8/layout/hList7"/>
    <dgm:cxn modelId="{EB9F9777-0030-4739-AA9E-7A474A36097D}" type="presParOf" srcId="{BE7219CC-8FE9-4090-A20C-7322318402B3}" destId="{EE1AAA30-55A5-4987-B278-546536B6C4FE}" srcOrd="0" destOrd="0" presId="urn:microsoft.com/office/officeart/2005/8/layout/hList7"/>
    <dgm:cxn modelId="{FF22CE24-8193-426A-86A9-5E6CFB8D57EF}" type="presParOf" srcId="{BE7219CC-8FE9-4090-A20C-7322318402B3}" destId="{27584479-350C-4606-A5BE-57C83B0E8F56}" srcOrd="1" destOrd="0" presId="urn:microsoft.com/office/officeart/2005/8/layout/hList7"/>
    <dgm:cxn modelId="{A446167C-0ADC-4086-AAE7-6CFE89406963}" type="presParOf" srcId="{BE7219CC-8FE9-4090-A20C-7322318402B3}" destId="{A0FA2C3D-9A20-4D89-8780-5AD8FA14E131}" srcOrd="2" destOrd="0" presId="urn:microsoft.com/office/officeart/2005/8/layout/hList7"/>
    <dgm:cxn modelId="{FE953555-478C-499F-893D-6D3D34F2C8A2}" type="presParOf" srcId="{BE7219CC-8FE9-4090-A20C-7322318402B3}" destId="{48855746-0D12-46D8-98CB-7329969D7DFF}" srcOrd="3" destOrd="0" presId="urn:microsoft.com/office/officeart/2005/8/layout/hList7"/>
    <dgm:cxn modelId="{B1104AB8-9DBD-46F7-A0A8-71CD2EF151F1}" type="presParOf" srcId="{1935F08E-665A-4BF6-A4C0-897AA6DEC2B6}" destId="{E28FF1BD-8E38-40BF-B1D9-2B73B77AECAD}" srcOrd="3" destOrd="0" presId="urn:microsoft.com/office/officeart/2005/8/layout/hList7"/>
    <dgm:cxn modelId="{F65EB6E5-0F8F-4BAA-A8D0-7CF2D8442630}" type="presParOf" srcId="{1935F08E-665A-4BF6-A4C0-897AA6DEC2B6}" destId="{D652F108-17B0-4993-BA9B-BD092EFDF999}" srcOrd="4" destOrd="0" presId="urn:microsoft.com/office/officeart/2005/8/layout/hList7"/>
    <dgm:cxn modelId="{675C4921-AA8F-48DD-BF6B-3A7974BAF6B3}" type="presParOf" srcId="{D652F108-17B0-4993-BA9B-BD092EFDF999}" destId="{B17BE90D-CCD6-41C6-A8CA-5F8A7814DC0E}" srcOrd="0" destOrd="0" presId="urn:microsoft.com/office/officeart/2005/8/layout/hList7"/>
    <dgm:cxn modelId="{58566230-01B5-49AF-A10F-4B8B0F43DA48}" type="presParOf" srcId="{D652F108-17B0-4993-BA9B-BD092EFDF999}" destId="{0CA48AE5-5FA0-480E-AA74-FC77A8E7A903}" srcOrd="1" destOrd="0" presId="urn:microsoft.com/office/officeart/2005/8/layout/hList7"/>
    <dgm:cxn modelId="{4CBBCBB5-3D25-4BA0-BBE2-B2A845D3774A}" type="presParOf" srcId="{D652F108-17B0-4993-BA9B-BD092EFDF999}" destId="{AEF2E809-3040-473B-838D-12672BD97970}" srcOrd="2" destOrd="0" presId="urn:microsoft.com/office/officeart/2005/8/layout/hList7"/>
    <dgm:cxn modelId="{D84E7DEB-367C-4CF1-84CF-30564F463F12}" type="presParOf" srcId="{D652F108-17B0-4993-BA9B-BD092EFDF999}" destId="{63AD8102-7063-4EE2-995E-B32396EEE84F}" srcOrd="3" destOrd="0" presId="urn:microsoft.com/office/officeart/2005/8/layout/hList7"/>
    <dgm:cxn modelId="{27304C2C-5C32-4747-9868-1861DD2AF742}" type="presParOf" srcId="{1935F08E-665A-4BF6-A4C0-897AA6DEC2B6}" destId="{CCF1F091-6352-4DAB-8FCF-B5CE3C6D4259}" srcOrd="5" destOrd="0" presId="urn:microsoft.com/office/officeart/2005/8/layout/hList7"/>
    <dgm:cxn modelId="{21BCDFDF-9FF0-4322-AEE9-CEB0E9188C64}" type="presParOf" srcId="{1935F08E-665A-4BF6-A4C0-897AA6DEC2B6}" destId="{22ECEF04-5995-4D83-B50A-85BBD1E45860}" srcOrd="6" destOrd="0" presId="urn:microsoft.com/office/officeart/2005/8/layout/hList7"/>
    <dgm:cxn modelId="{3840ECBD-3FE2-43B3-818C-91114979C0E5}" type="presParOf" srcId="{22ECEF04-5995-4D83-B50A-85BBD1E45860}" destId="{7F92127A-803B-482E-AF4A-086B7541F029}" srcOrd="0" destOrd="0" presId="urn:microsoft.com/office/officeart/2005/8/layout/hList7"/>
    <dgm:cxn modelId="{A8F055CE-4094-4E6B-8D5C-24A7AB9E5F3D}" type="presParOf" srcId="{22ECEF04-5995-4D83-B50A-85BBD1E45860}" destId="{985C3761-4334-4160-8442-528BD39969BE}" srcOrd="1" destOrd="0" presId="urn:microsoft.com/office/officeart/2005/8/layout/hList7"/>
    <dgm:cxn modelId="{CCC0FB45-0BBD-490F-9983-7260BB52B552}" type="presParOf" srcId="{22ECEF04-5995-4D83-B50A-85BBD1E45860}" destId="{0C751B6A-D2B5-4C11-BBD6-199EDCA38C1F}" srcOrd="2" destOrd="0" presId="urn:microsoft.com/office/officeart/2005/8/layout/hList7"/>
    <dgm:cxn modelId="{702AA586-9EE2-43B3-AD06-D793B772EA5D}" type="presParOf" srcId="{22ECEF04-5995-4D83-B50A-85BBD1E45860}" destId="{8B97ED91-C5B8-43FB-AAFF-6063EB4E4BBF}" srcOrd="3" destOrd="0" presId="urn:microsoft.com/office/officeart/2005/8/layout/hList7"/>
    <dgm:cxn modelId="{20C66E3E-750A-4F40-96CF-75B17EC5E48D}" type="presParOf" srcId="{1935F08E-665A-4BF6-A4C0-897AA6DEC2B6}" destId="{03650FFA-0B7B-4EDA-AC16-7CC86E3F8B81}" srcOrd="7" destOrd="0" presId="urn:microsoft.com/office/officeart/2005/8/layout/hList7"/>
    <dgm:cxn modelId="{0839D863-A841-4285-8895-B2B17CE71580}" type="presParOf" srcId="{1935F08E-665A-4BF6-A4C0-897AA6DEC2B6}" destId="{84EDA4E2-EB1A-4196-AB4C-92D6B6A186F6}" srcOrd="8" destOrd="0" presId="urn:microsoft.com/office/officeart/2005/8/layout/hList7"/>
    <dgm:cxn modelId="{64C1F6B2-4FEB-42CC-BBF5-77F4FFEC65B5}" type="presParOf" srcId="{84EDA4E2-EB1A-4196-AB4C-92D6B6A186F6}" destId="{2B1EE3A3-95AE-4DAA-A696-35AA8A25EEC7}" srcOrd="0" destOrd="0" presId="urn:microsoft.com/office/officeart/2005/8/layout/hList7"/>
    <dgm:cxn modelId="{8D5D4054-46FC-4932-8CC0-01B8279648AB}" type="presParOf" srcId="{84EDA4E2-EB1A-4196-AB4C-92D6B6A186F6}" destId="{1E9F0474-F3C7-4484-ACBC-C43460BBB4BB}" srcOrd="1" destOrd="0" presId="urn:microsoft.com/office/officeart/2005/8/layout/hList7"/>
    <dgm:cxn modelId="{1EB33927-D154-4E77-B5D0-D76AE3603EB8}" type="presParOf" srcId="{84EDA4E2-EB1A-4196-AB4C-92D6B6A186F6}" destId="{3DD457A1-0AF2-4BAC-B82A-309EB467A0AC}" srcOrd="2" destOrd="0" presId="urn:microsoft.com/office/officeart/2005/8/layout/hList7"/>
    <dgm:cxn modelId="{3F4DBB70-B63A-4B86-980F-3034CAA9F20A}" type="presParOf" srcId="{84EDA4E2-EB1A-4196-AB4C-92D6B6A186F6}" destId="{BF23FA99-A5A1-468E-8E61-8F7FD9BF55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337BD-A813-4726-9F08-7C7F5170A1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8FC2F-1451-40D8-8CB2-1A36F21E483B}">
      <dgm:prSet phldrT="[Text]"/>
      <dgm:spPr/>
      <dgm:t>
        <a:bodyPr/>
        <a:lstStyle/>
        <a:p>
          <a:r>
            <a:rPr lang="en-US" dirty="0"/>
            <a:t>1. Employer Involvement</a:t>
          </a:r>
        </a:p>
      </dgm:t>
    </dgm:pt>
    <dgm:pt modelId="{F0B50BC0-20BF-44A6-BFBC-1D791E51688B}" type="parTrans" cxnId="{AD43871F-C204-4B70-9230-F32C6DEE2EBC}">
      <dgm:prSet/>
      <dgm:spPr/>
      <dgm:t>
        <a:bodyPr/>
        <a:lstStyle/>
        <a:p>
          <a:endParaRPr lang="en-US"/>
        </a:p>
      </dgm:t>
    </dgm:pt>
    <dgm:pt modelId="{E83F5216-3F22-4A3A-83FE-0E527010BD2C}" type="sibTrans" cxnId="{AD43871F-C204-4B70-9230-F32C6DEE2EBC}">
      <dgm:prSet/>
      <dgm:spPr/>
      <dgm:t>
        <a:bodyPr/>
        <a:lstStyle/>
        <a:p>
          <a:endParaRPr lang="en-US"/>
        </a:p>
      </dgm:t>
    </dgm:pt>
    <dgm:pt modelId="{969E5C7A-B409-406A-84E0-3BBAB4E49579}">
      <dgm:prSet phldrT="[Text]"/>
      <dgm:spPr/>
      <dgm:t>
        <a:bodyPr/>
        <a:lstStyle/>
        <a:p>
          <a:r>
            <a:rPr lang="en-US" dirty="0"/>
            <a:t>2. Industry Credentials</a:t>
          </a:r>
        </a:p>
      </dgm:t>
    </dgm:pt>
    <dgm:pt modelId="{EE8F04CA-E8E6-4D1B-BAD2-C0911693040B}" type="parTrans" cxnId="{FF49F48B-BB1A-4241-8AC5-64EA5B13568E}">
      <dgm:prSet/>
      <dgm:spPr/>
      <dgm:t>
        <a:bodyPr/>
        <a:lstStyle/>
        <a:p>
          <a:endParaRPr lang="en-US"/>
        </a:p>
      </dgm:t>
    </dgm:pt>
    <dgm:pt modelId="{FADC42A4-F706-4BA6-B5C8-14901C600A96}" type="sibTrans" cxnId="{FF49F48B-BB1A-4241-8AC5-64EA5B13568E}">
      <dgm:prSet/>
      <dgm:spPr/>
      <dgm:t>
        <a:bodyPr/>
        <a:lstStyle/>
        <a:p>
          <a:endParaRPr lang="en-US"/>
        </a:p>
      </dgm:t>
    </dgm:pt>
    <dgm:pt modelId="{8621535A-9923-4523-8140-759F7C1416DF}">
      <dgm:prSet phldrT="[Text]"/>
      <dgm:spPr/>
      <dgm:t>
        <a:bodyPr/>
        <a:lstStyle/>
        <a:p>
          <a:r>
            <a:rPr lang="en-US" dirty="0"/>
            <a:t>3. Rewards &amp; Skills Gains</a:t>
          </a:r>
        </a:p>
      </dgm:t>
    </dgm:pt>
    <dgm:pt modelId="{FEBD3E5F-9F37-4D83-94CA-7A25DCC1BF9D}" type="parTrans" cxnId="{05C8B001-DA42-4A31-B3A8-D64EF8AE9A0E}">
      <dgm:prSet/>
      <dgm:spPr/>
      <dgm:t>
        <a:bodyPr/>
        <a:lstStyle/>
        <a:p>
          <a:endParaRPr lang="en-US"/>
        </a:p>
      </dgm:t>
    </dgm:pt>
    <dgm:pt modelId="{58C01BE6-9A90-429B-9A79-5B7C4E498EAD}" type="sibTrans" cxnId="{05C8B001-DA42-4A31-B3A8-D64EF8AE9A0E}">
      <dgm:prSet/>
      <dgm:spPr/>
      <dgm:t>
        <a:bodyPr/>
        <a:lstStyle/>
        <a:p>
          <a:endParaRPr lang="en-US"/>
        </a:p>
      </dgm:t>
    </dgm:pt>
    <dgm:pt modelId="{BF41CCA6-A100-4ED1-B773-484ACF6D3EE9}">
      <dgm:prSet phldrT="[Text]"/>
      <dgm:spPr/>
      <dgm:t>
        <a:bodyPr/>
        <a:lstStyle/>
        <a:p>
          <a:r>
            <a:rPr lang="en-US" dirty="0"/>
            <a:t>4. Related Instruction</a:t>
          </a:r>
        </a:p>
      </dgm:t>
    </dgm:pt>
    <dgm:pt modelId="{B8FA0719-77D0-4F20-B696-F123E23638A5}" type="parTrans" cxnId="{12A81A90-A1B6-41AD-8E9E-A701859B0B66}">
      <dgm:prSet/>
      <dgm:spPr/>
      <dgm:t>
        <a:bodyPr/>
        <a:lstStyle/>
        <a:p>
          <a:endParaRPr lang="en-US"/>
        </a:p>
      </dgm:t>
    </dgm:pt>
    <dgm:pt modelId="{2FBB6E04-F829-42E9-8C80-4E8727E3B356}" type="sibTrans" cxnId="{12A81A90-A1B6-41AD-8E9E-A701859B0B66}">
      <dgm:prSet/>
      <dgm:spPr/>
      <dgm:t>
        <a:bodyPr/>
        <a:lstStyle/>
        <a:p>
          <a:endParaRPr lang="en-US"/>
        </a:p>
      </dgm:t>
    </dgm:pt>
    <dgm:pt modelId="{0C0BD337-C362-44F1-ABEC-79438A036AD3}">
      <dgm:prSet phldrT="[Text]"/>
      <dgm:spPr/>
      <dgm:t>
        <a:bodyPr/>
        <a:lstStyle/>
        <a:p>
          <a:r>
            <a:rPr lang="en-US" dirty="0"/>
            <a:t>5. Structured On-The-Job Training</a:t>
          </a:r>
        </a:p>
      </dgm:t>
    </dgm:pt>
    <dgm:pt modelId="{4439F68F-AE11-4ECF-B25F-8E526ACA8CA8}" type="parTrans" cxnId="{C0FECA62-67E0-4128-A676-425297033B16}">
      <dgm:prSet/>
      <dgm:spPr/>
      <dgm:t>
        <a:bodyPr/>
        <a:lstStyle/>
        <a:p>
          <a:endParaRPr lang="en-US"/>
        </a:p>
      </dgm:t>
    </dgm:pt>
    <dgm:pt modelId="{E910B14F-DC38-4C7F-A0E9-95031F3DF312}" type="sibTrans" cxnId="{C0FECA62-67E0-4128-A676-425297033B16}">
      <dgm:prSet/>
      <dgm:spPr/>
      <dgm:t>
        <a:bodyPr/>
        <a:lstStyle/>
        <a:p>
          <a:endParaRPr lang="en-US"/>
        </a:p>
      </dgm:t>
    </dgm:pt>
    <dgm:pt modelId="{DBE6EEA9-2BFD-4C92-9554-7949E3FE9627}" type="pres">
      <dgm:prSet presAssocID="{E28337BD-A813-4726-9F08-7C7F5170A137}" presName="compositeShape" presStyleCnt="0">
        <dgm:presLayoutVars>
          <dgm:dir/>
          <dgm:resizeHandles/>
        </dgm:presLayoutVars>
      </dgm:prSet>
      <dgm:spPr/>
    </dgm:pt>
    <dgm:pt modelId="{B8DF8BFB-88B8-4A8B-9E93-3CF18FE97B69}" type="pres">
      <dgm:prSet presAssocID="{E28337BD-A813-4726-9F08-7C7F5170A137}" presName="pyramid" presStyleLbl="node1" presStyleIdx="0" presStyleCnt="1" custScaleX="119412" custLinFactNeighborX="19367" custLinFactNeighborY="0"/>
      <dgm:spPr/>
    </dgm:pt>
    <dgm:pt modelId="{60EA074B-3F35-42A0-9AFE-793311914604}" type="pres">
      <dgm:prSet presAssocID="{E28337BD-A813-4726-9F08-7C7F5170A137}" presName="theList" presStyleCnt="0"/>
      <dgm:spPr/>
    </dgm:pt>
    <dgm:pt modelId="{197373A1-7520-4BFA-88BA-D66E379A3E12}" type="pres">
      <dgm:prSet presAssocID="{36F8FC2F-1451-40D8-8CB2-1A36F21E483B}" presName="aNode" presStyleLbl="fgAcc1" presStyleIdx="0" presStyleCnt="5" custScaleX="127181" custLinFactY="-4868" custLinFactNeighborX="54585" custLinFactNeighborY="-100000">
        <dgm:presLayoutVars>
          <dgm:bulletEnabled val="1"/>
        </dgm:presLayoutVars>
      </dgm:prSet>
      <dgm:spPr/>
    </dgm:pt>
    <dgm:pt modelId="{A4FD74CA-A25D-4BC2-9BA9-CAE5CDDF2D10}" type="pres">
      <dgm:prSet presAssocID="{36F8FC2F-1451-40D8-8CB2-1A36F21E483B}" presName="aSpace" presStyleCnt="0"/>
      <dgm:spPr/>
    </dgm:pt>
    <dgm:pt modelId="{5E5E6BF6-0BAB-4238-8D87-25405E1A7A0D}" type="pres">
      <dgm:prSet presAssocID="{969E5C7A-B409-406A-84E0-3BBAB4E49579}" presName="aNode" presStyleLbl="fgAcc1" presStyleIdx="1" presStyleCnt="5" custScaleX="128569" custLinFactY="-1113" custLinFactNeighborX="54455" custLinFactNeighborY="-100000">
        <dgm:presLayoutVars>
          <dgm:bulletEnabled val="1"/>
        </dgm:presLayoutVars>
      </dgm:prSet>
      <dgm:spPr/>
    </dgm:pt>
    <dgm:pt modelId="{AE4D41E7-6922-4731-B473-ED4134947FC1}" type="pres">
      <dgm:prSet presAssocID="{969E5C7A-B409-406A-84E0-3BBAB4E49579}" presName="aSpace" presStyleCnt="0"/>
      <dgm:spPr/>
    </dgm:pt>
    <dgm:pt modelId="{6ADAA217-F5FB-40C5-B35C-8E37ECC8047F}" type="pres">
      <dgm:prSet presAssocID="{8621535A-9923-4523-8140-759F7C1416DF}" presName="aNode" presStyleLbl="fgAcc1" presStyleIdx="2" presStyleCnt="5" custScaleX="129186" custLinFactNeighborX="55305" custLinFactNeighborY="-43569">
        <dgm:presLayoutVars>
          <dgm:bulletEnabled val="1"/>
        </dgm:presLayoutVars>
      </dgm:prSet>
      <dgm:spPr/>
    </dgm:pt>
    <dgm:pt modelId="{10CB2244-B6BE-4A97-897A-8188A3259E15}" type="pres">
      <dgm:prSet presAssocID="{8621535A-9923-4523-8140-759F7C1416DF}" presName="aSpace" presStyleCnt="0"/>
      <dgm:spPr/>
    </dgm:pt>
    <dgm:pt modelId="{479DED34-477F-41A5-B01B-B07B59F392DB}" type="pres">
      <dgm:prSet presAssocID="{BF41CCA6-A100-4ED1-B773-484ACF6D3EE9}" presName="aNode" presStyleLbl="fgAcc1" presStyleIdx="3" presStyleCnt="5" custScaleX="129495" custLinFactNeighborX="55305" custLinFactNeighborY="-31116">
        <dgm:presLayoutVars>
          <dgm:bulletEnabled val="1"/>
        </dgm:presLayoutVars>
      </dgm:prSet>
      <dgm:spPr/>
    </dgm:pt>
    <dgm:pt modelId="{9F3B14AD-7F25-4932-B472-8DC1DB2AB105}" type="pres">
      <dgm:prSet presAssocID="{BF41CCA6-A100-4ED1-B773-484ACF6D3EE9}" presName="aSpace" presStyleCnt="0"/>
      <dgm:spPr/>
    </dgm:pt>
    <dgm:pt modelId="{7C8D0DA8-7102-4E0A-A719-1B3C5F94B563}" type="pres">
      <dgm:prSet presAssocID="{0C0BD337-C362-44F1-ABEC-79438A036AD3}" presName="aNode" presStyleLbl="fgAcc1" presStyleIdx="4" presStyleCnt="5" custScaleX="129648" custLinFactNeighborX="55731" custLinFactNeighborY="31116">
        <dgm:presLayoutVars>
          <dgm:bulletEnabled val="1"/>
        </dgm:presLayoutVars>
      </dgm:prSet>
      <dgm:spPr/>
    </dgm:pt>
    <dgm:pt modelId="{D08478E2-A18C-47CE-B616-6F3696EC7363}" type="pres">
      <dgm:prSet presAssocID="{0C0BD337-C362-44F1-ABEC-79438A036AD3}" presName="aSpace" presStyleCnt="0"/>
      <dgm:spPr/>
    </dgm:pt>
  </dgm:ptLst>
  <dgm:cxnLst>
    <dgm:cxn modelId="{05C8B001-DA42-4A31-B3A8-D64EF8AE9A0E}" srcId="{E28337BD-A813-4726-9F08-7C7F5170A137}" destId="{8621535A-9923-4523-8140-759F7C1416DF}" srcOrd="2" destOrd="0" parTransId="{FEBD3E5F-9F37-4D83-94CA-7A25DCC1BF9D}" sibTransId="{58C01BE6-9A90-429B-9A79-5B7C4E498EAD}"/>
    <dgm:cxn modelId="{D6087D02-E467-4AE7-BCB5-8C1621EC7FC7}" type="presOf" srcId="{E28337BD-A813-4726-9F08-7C7F5170A137}" destId="{DBE6EEA9-2BFD-4C92-9554-7949E3FE9627}" srcOrd="0" destOrd="0" presId="urn:microsoft.com/office/officeart/2005/8/layout/pyramid2"/>
    <dgm:cxn modelId="{E46B8609-8BF1-4293-99B9-8D313AE5762D}" type="presOf" srcId="{0C0BD337-C362-44F1-ABEC-79438A036AD3}" destId="{7C8D0DA8-7102-4E0A-A719-1B3C5F94B563}" srcOrd="0" destOrd="0" presId="urn:microsoft.com/office/officeart/2005/8/layout/pyramid2"/>
    <dgm:cxn modelId="{AD43871F-C204-4B70-9230-F32C6DEE2EBC}" srcId="{E28337BD-A813-4726-9F08-7C7F5170A137}" destId="{36F8FC2F-1451-40D8-8CB2-1A36F21E483B}" srcOrd="0" destOrd="0" parTransId="{F0B50BC0-20BF-44A6-BFBC-1D791E51688B}" sibTransId="{E83F5216-3F22-4A3A-83FE-0E527010BD2C}"/>
    <dgm:cxn modelId="{C0FECA62-67E0-4128-A676-425297033B16}" srcId="{E28337BD-A813-4726-9F08-7C7F5170A137}" destId="{0C0BD337-C362-44F1-ABEC-79438A036AD3}" srcOrd="4" destOrd="0" parTransId="{4439F68F-AE11-4ECF-B25F-8E526ACA8CA8}" sibTransId="{E910B14F-DC38-4C7F-A0E9-95031F3DF312}"/>
    <dgm:cxn modelId="{2BF00885-53D8-4F1D-9744-FCA41E03A2CA}" type="presOf" srcId="{8621535A-9923-4523-8140-759F7C1416DF}" destId="{6ADAA217-F5FB-40C5-B35C-8E37ECC8047F}" srcOrd="0" destOrd="0" presId="urn:microsoft.com/office/officeart/2005/8/layout/pyramid2"/>
    <dgm:cxn modelId="{FF49F48B-BB1A-4241-8AC5-64EA5B13568E}" srcId="{E28337BD-A813-4726-9F08-7C7F5170A137}" destId="{969E5C7A-B409-406A-84E0-3BBAB4E49579}" srcOrd="1" destOrd="0" parTransId="{EE8F04CA-E8E6-4D1B-BAD2-C0911693040B}" sibTransId="{FADC42A4-F706-4BA6-B5C8-14901C600A96}"/>
    <dgm:cxn modelId="{12A81A90-A1B6-41AD-8E9E-A701859B0B66}" srcId="{E28337BD-A813-4726-9F08-7C7F5170A137}" destId="{BF41CCA6-A100-4ED1-B773-484ACF6D3EE9}" srcOrd="3" destOrd="0" parTransId="{B8FA0719-77D0-4F20-B696-F123E23638A5}" sibTransId="{2FBB6E04-F829-42E9-8C80-4E8727E3B356}"/>
    <dgm:cxn modelId="{6AE4F4D2-1064-4022-A71B-2E7B5D134958}" type="presOf" srcId="{969E5C7A-B409-406A-84E0-3BBAB4E49579}" destId="{5E5E6BF6-0BAB-4238-8D87-25405E1A7A0D}" srcOrd="0" destOrd="0" presId="urn:microsoft.com/office/officeart/2005/8/layout/pyramid2"/>
    <dgm:cxn modelId="{81B13AF7-D349-4CA5-83D9-EB126FF722FB}" type="presOf" srcId="{BF41CCA6-A100-4ED1-B773-484ACF6D3EE9}" destId="{479DED34-477F-41A5-B01B-B07B59F392DB}" srcOrd="0" destOrd="0" presId="urn:microsoft.com/office/officeart/2005/8/layout/pyramid2"/>
    <dgm:cxn modelId="{364FE9F8-6F6C-408C-B61E-6CB2CB2178FB}" type="presOf" srcId="{36F8FC2F-1451-40D8-8CB2-1A36F21E483B}" destId="{197373A1-7520-4BFA-88BA-D66E379A3E12}" srcOrd="0" destOrd="0" presId="urn:microsoft.com/office/officeart/2005/8/layout/pyramid2"/>
    <dgm:cxn modelId="{9DF27DB4-D31F-42EF-94CE-50B57FF140AB}" type="presParOf" srcId="{DBE6EEA9-2BFD-4C92-9554-7949E3FE9627}" destId="{B8DF8BFB-88B8-4A8B-9E93-3CF18FE97B69}" srcOrd="0" destOrd="0" presId="urn:microsoft.com/office/officeart/2005/8/layout/pyramid2"/>
    <dgm:cxn modelId="{71954F4D-0C3E-4342-8555-C618BD14183D}" type="presParOf" srcId="{DBE6EEA9-2BFD-4C92-9554-7949E3FE9627}" destId="{60EA074B-3F35-42A0-9AFE-793311914604}" srcOrd="1" destOrd="0" presId="urn:microsoft.com/office/officeart/2005/8/layout/pyramid2"/>
    <dgm:cxn modelId="{AA126002-DD7F-44ED-BD52-8EA52B9E178F}" type="presParOf" srcId="{60EA074B-3F35-42A0-9AFE-793311914604}" destId="{197373A1-7520-4BFA-88BA-D66E379A3E12}" srcOrd="0" destOrd="0" presId="urn:microsoft.com/office/officeart/2005/8/layout/pyramid2"/>
    <dgm:cxn modelId="{C39FC21F-7F61-4C93-BE60-5A987FB59C5A}" type="presParOf" srcId="{60EA074B-3F35-42A0-9AFE-793311914604}" destId="{A4FD74CA-A25D-4BC2-9BA9-CAE5CDDF2D10}" srcOrd="1" destOrd="0" presId="urn:microsoft.com/office/officeart/2005/8/layout/pyramid2"/>
    <dgm:cxn modelId="{8A761CC9-CF5A-47D0-BE07-2A8839EDFDDA}" type="presParOf" srcId="{60EA074B-3F35-42A0-9AFE-793311914604}" destId="{5E5E6BF6-0BAB-4238-8D87-25405E1A7A0D}" srcOrd="2" destOrd="0" presId="urn:microsoft.com/office/officeart/2005/8/layout/pyramid2"/>
    <dgm:cxn modelId="{D52C3E5D-B68B-4D8A-B943-3A230531C19A}" type="presParOf" srcId="{60EA074B-3F35-42A0-9AFE-793311914604}" destId="{AE4D41E7-6922-4731-B473-ED4134947FC1}" srcOrd="3" destOrd="0" presId="urn:microsoft.com/office/officeart/2005/8/layout/pyramid2"/>
    <dgm:cxn modelId="{15514443-DC2F-49F9-9AC6-64DD012E70DB}" type="presParOf" srcId="{60EA074B-3F35-42A0-9AFE-793311914604}" destId="{6ADAA217-F5FB-40C5-B35C-8E37ECC8047F}" srcOrd="4" destOrd="0" presId="urn:microsoft.com/office/officeart/2005/8/layout/pyramid2"/>
    <dgm:cxn modelId="{F9AE580B-DFD1-4AD6-B63A-405F1F2B607D}" type="presParOf" srcId="{60EA074B-3F35-42A0-9AFE-793311914604}" destId="{10CB2244-B6BE-4A97-897A-8188A3259E15}" srcOrd="5" destOrd="0" presId="urn:microsoft.com/office/officeart/2005/8/layout/pyramid2"/>
    <dgm:cxn modelId="{E29B05DC-D0CE-45B8-A24D-9FCFFD493685}" type="presParOf" srcId="{60EA074B-3F35-42A0-9AFE-793311914604}" destId="{479DED34-477F-41A5-B01B-B07B59F392DB}" srcOrd="6" destOrd="0" presId="urn:microsoft.com/office/officeart/2005/8/layout/pyramid2"/>
    <dgm:cxn modelId="{D73AD0E7-5841-44B2-8A76-A7A1CF916BFD}" type="presParOf" srcId="{60EA074B-3F35-42A0-9AFE-793311914604}" destId="{9F3B14AD-7F25-4932-B472-8DC1DB2AB105}" srcOrd="7" destOrd="0" presId="urn:microsoft.com/office/officeart/2005/8/layout/pyramid2"/>
    <dgm:cxn modelId="{9F3E9A07-A634-4C5E-A149-40D2CA7E6F0E}" type="presParOf" srcId="{60EA074B-3F35-42A0-9AFE-793311914604}" destId="{7C8D0DA8-7102-4E0A-A719-1B3C5F94B563}" srcOrd="8" destOrd="0" presId="urn:microsoft.com/office/officeart/2005/8/layout/pyramid2"/>
    <dgm:cxn modelId="{FC1E91D8-9C48-41D2-AFD0-DC31EFAF65FD}" type="presParOf" srcId="{60EA074B-3F35-42A0-9AFE-793311914604}" destId="{D08478E2-A18C-47CE-B616-6F3696EC736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720ED-01E5-4D62-8491-365EDD009A0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A46FA56-A032-4EAB-A5C1-A1FE75E56E3B}">
      <dgm:prSet phldrT="[Text]"/>
      <dgm:spPr/>
      <dgm:t>
        <a:bodyPr/>
        <a:lstStyle/>
        <a:p>
          <a:r>
            <a:rPr lang="en-US" dirty="0"/>
            <a:t>Time Based:</a:t>
          </a:r>
        </a:p>
        <a:p>
          <a:r>
            <a:rPr lang="en-US" dirty="0"/>
            <a:t>Measures skill based on the completion of a number of hours of on-the-job- training</a:t>
          </a:r>
        </a:p>
      </dgm:t>
    </dgm:pt>
    <dgm:pt modelId="{78AD0C29-A0CF-4857-8241-E7B6E288BB4D}" type="parTrans" cxnId="{1B53E732-62D5-476C-8B56-8FE3F1A9F744}">
      <dgm:prSet/>
      <dgm:spPr/>
      <dgm:t>
        <a:bodyPr/>
        <a:lstStyle/>
        <a:p>
          <a:endParaRPr lang="en-US"/>
        </a:p>
      </dgm:t>
    </dgm:pt>
    <dgm:pt modelId="{8598EAF4-611A-4239-B4CE-45AABE8241B3}" type="sibTrans" cxnId="{1B53E732-62D5-476C-8B56-8FE3F1A9F744}">
      <dgm:prSet/>
      <dgm:spPr/>
      <dgm:t>
        <a:bodyPr/>
        <a:lstStyle/>
        <a:p>
          <a:endParaRPr lang="en-US"/>
        </a:p>
      </dgm:t>
    </dgm:pt>
    <dgm:pt modelId="{4FF7F68E-7AE6-4B3E-9382-B0D127C92FCD}">
      <dgm:prSet phldrT="[Text]"/>
      <dgm:spPr/>
      <dgm:t>
        <a:bodyPr/>
        <a:lstStyle/>
        <a:p>
          <a:r>
            <a:rPr lang="en-US" dirty="0"/>
            <a:t>Hybrid:</a:t>
          </a:r>
        </a:p>
        <a:p>
          <a:r>
            <a:rPr lang="en-US" dirty="0"/>
            <a:t>Specified number of hours of on-the-job training and the ability to demonstrate competency in the defined subject areas</a:t>
          </a:r>
        </a:p>
      </dgm:t>
    </dgm:pt>
    <dgm:pt modelId="{95F0251F-6C49-48B5-B62E-05D5B4539FA7}" type="parTrans" cxnId="{27A724F6-0061-40CD-AC9C-3EFE70E01878}">
      <dgm:prSet/>
      <dgm:spPr/>
      <dgm:t>
        <a:bodyPr/>
        <a:lstStyle/>
        <a:p>
          <a:endParaRPr lang="en-US"/>
        </a:p>
      </dgm:t>
    </dgm:pt>
    <dgm:pt modelId="{FC2BAEA3-375A-4F69-93D2-C97606B093CB}" type="sibTrans" cxnId="{27A724F6-0061-40CD-AC9C-3EFE70E01878}">
      <dgm:prSet/>
      <dgm:spPr/>
      <dgm:t>
        <a:bodyPr/>
        <a:lstStyle/>
        <a:p>
          <a:endParaRPr lang="en-US"/>
        </a:p>
      </dgm:t>
    </dgm:pt>
    <dgm:pt modelId="{4FBA4C9C-B493-4B44-94EC-79B75D87485A}">
      <dgm:prSet phldrT="[Text]"/>
      <dgm:spPr/>
      <dgm:t>
        <a:bodyPr/>
        <a:lstStyle/>
        <a:p>
          <a:r>
            <a:rPr lang="en-US" dirty="0"/>
            <a:t>Competency:</a:t>
          </a:r>
        </a:p>
        <a:p>
          <a:r>
            <a:rPr lang="en-US" dirty="0"/>
            <a:t>Measures skill based on the successful demonstration and evaluation of Apprentice skills &amp; knowledge</a:t>
          </a:r>
        </a:p>
      </dgm:t>
    </dgm:pt>
    <dgm:pt modelId="{73ABC54B-D993-47E5-AC87-BCDC5134A7FB}" type="parTrans" cxnId="{EA28941E-2FAA-4AAF-B859-4514F8BC7618}">
      <dgm:prSet/>
      <dgm:spPr/>
      <dgm:t>
        <a:bodyPr/>
        <a:lstStyle/>
        <a:p>
          <a:endParaRPr lang="en-US"/>
        </a:p>
      </dgm:t>
    </dgm:pt>
    <dgm:pt modelId="{EFEF68AC-59FB-4EAB-BBD6-EB3B4BD3D0C7}" type="sibTrans" cxnId="{EA28941E-2FAA-4AAF-B859-4514F8BC7618}">
      <dgm:prSet/>
      <dgm:spPr/>
      <dgm:t>
        <a:bodyPr/>
        <a:lstStyle/>
        <a:p>
          <a:endParaRPr lang="en-US"/>
        </a:p>
      </dgm:t>
    </dgm:pt>
    <dgm:pt modelId="{9BC786E6-F859-4F72-B1BD-EE4E1F64B66E}" type="pres">
      <dgm:prSet presAssocID="{86B720ED-01E5-4D62-8491-365EDD009A05}" presName="Name0" presStyleCnt="0">
        <dgm:presLayoutVars>
          <dgm:dir/>
          <dgm:resizeHandles val="exact"/>
        </dgm:presLayoutVars>
      </dgm:prSet>
      <dgm:spPr/>
    </dgm:pt>
    <dgm:pt modelId="{ED3BF15F-BFC5-4102-943F-66FDCF1258F2}" type="pres">
      <dgm:prSet presAssocID="{86B720ED-01E5-4D62-8491-365EDD009A05}" presName="bkgdShp" presStyleLbl="alignAccFollowNode1" presStyleIdx="0" presStyleCnt="1"/>
      <dgm:spPr/>
    </dgm:pt>
    <dgm:pt modelId="{CA239E40-B52D-4F62-8A9C-AA283532CB53}" type="pres">
      <dgm:prSet presAssocID="{86B720ED-01E5-4D62-8491-365EDD009A05}" presName="linComp" presStyleCnt="0"/>
      <dgm:spPr/>
    </dgm:pt>
    <dgm:pt modelId="{CEA573D3-657A-42C0-91BC-7E625A8EA946}" type="pres">
      <dgm:prSet presAssocID="{7A46FA56-A032-4EAB-A5C1-A1FE75E56E3B}" presName="compNode" presStyleCnt="0"/>
      <dgm:spPr/>
    </dgm:pt>
    <dgm:pt modelId="{22049A73-6E49-41AE-B332-D497902E193C}" type="pres">
      <dgm:prSet presAssocID="{7A46FA56-A032-4EAB-A5C1-A1FE75E56E3B}" presName="node" presStyleLbl="node1" presStyleIdx="0" presStyleCnt="3">
        <dgm:presLayoutVars>
          <dgm:bulletEnabled val="1"/>
        </dgm:presLayoutVars>
      </dgm:prSet>
      <dgm:spPr/>
    </dgm:pt>
    <dgm:pt modelId="{47F4A995-B60E-430A-BEEF-A5ABD9E7D19E}" type="pres">
      <dgm:prSet presAssocID="{7A46FA56-A032-4EAB-A5C1-A1FE75E56E3B}" presName="invisiNode" presStyleLbl="node1" presStyleIdx="0" presStyleCnt="3"/>
      <dgm:spPr/>
    </dgm:pt>
    <dgm:pt modelId="{A1DF65AD-8F41-4C19-B4ED-B34B043B08B9}" type="pres">
      <dgm:prSet presAssocID="{7A46FA56-A032-4EAB-A5C1-A1FE75E56E3B}" presName="imagNode" presStyleLbl="fgImgPlace1" presStyleIdx="0" presStyleCnt="3" custLinFactNeighborX="-1092" custLinFactNeighborY="130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extLst>
        <a:ext uri="{E40237B7-FDA0-4F09-8148-C483321AD2D9}">
          <dgm14:cNvPr xmlns:dgm14="http://schemas.microsoft.com/office/drawing/2010/diagram" id="0" name="" descr="Hourglass and a calendar"/>
        </a:ext>
      </dgm:extLst>
    </dgm:pt>
    <dgm:pt modelId="{E4DAE91E-105F-4EE3-8BAB-991064773171}" type="pres">
      <dgm:prSet presAssocID="{8598EAF4-611A-4239-B4CE-45AABE8241B3}" presName="sibTrans" presStyleLbl="sibTrans2D1" presStyleIdx="0" presStyleCnt="0"/>
      <dgm:spPr/>
    </dgm:pt>
    <dgm:pt modelId="{4BB953E2-80CD-47FC-A4B2-02BDABAE7227}" type="pres">
      <dgm:prSet presAssocID="{4FF7F68E-7AE6-4B3E-9382-B0D127C92FCD}" presName="compNode" presStyleCnt="0"/>
      <dgm:spPr/>
    </dgm:pt>
    <dgm:pt modelId="{9977D2C4-3447-4061-BB3C-509FC55BBF5A}" type="pres">
      <dgm:prSet presAssocID="{4FF7F68E-7AE6-4B3E-9382-B0D127C92FCD}" presName="node" presStyleLbl="node1" presStyleIdx="1" presStyleCnt="3">
        <dgm:presLayoutVars>
          <dgm:bulletEnabled val="1"/>
        </dgm:presLayoutVars>
      </dgm:prSet>
      <dgm:spPr/>
    </dgm:pt>
    <dgm:pt modelId="{BEBC7086-0E6B-4A60-A5FD-5F190F47B98E}" type="pres">
      <dgm:prSet presAssocID="{4FF7F68E-7AE6-4B3E-9382-B0D127C92FCD}" presName="invisiNode" presStyleLbl="node1" presStyleIdx="1" presStyleCnt="3"/>
      <dgm:spPr/>
    </dgm:pt>
    <dgm:pt modelId="{88EAADF1-AED2-4794-81FD-20D1C251F57B}" type="pres">
      <dgm:prSet presAssocID="{4FF7F68E-7AE6-4B3E-9382-B0D127C92FCD}" presName="imagNode" presStyleLbl="fgImgPlace1" presStyleIdx="1" presStyleCnt="3" custScaleX="100161" custLinFactNeighborX="-1021" custLinFactNeighborY="13001"/>
      <dgm:spPr>
        <a:blipFill>
          <a:blip xmlns:r="http://schemas.openxmlformats.org/officeDocument/2006/relationships" r:embed="rId2"/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One glowing light up arrow among other down arrows on green pastel color background"/>
        </a:ext>
      </dgm:extLst>
    </dgm:pt>
    <dgm:pt modelId="{0F62AD47-7F23-41A0-BF44-70AD0144721A}" type="pres">
      <dgm:prSet presAssocID="{FC2BAEA3-375A-4F69-93D2-C97606B093CB}" presName="sibTrans" presStyleLbl="sibTrans2D1" presStyleIdx="0" presStyleCnt="0"/>
      <dgm:spPr/>
    </dgm:pt>
    <dgm:pt modelId="{A28B8224-A186-4B02-9E91-FA074A366D3C}" type="pres">
      <dgm:prSet presAssocID="{4FBA4C9C-B493-4B44-94EC-79B75D87485A}" presName="compNode" presStyleCnt="0"/>
      <dgm:spPr/>
    </dgm:pt>
    <dgm:pt modelId="{089E5C88-84A0-42C4-B158-171814069B06}" type="pres">
      <dgm:prSet presAssocID="{4FBA4C9C-B493-4B44-94EC-79B75D87485A}" presName="node" presStyleLbl="node1" presStyleIdx="2" presStyleCnt="3">
        <dgm:presLayoutVars>
          <dgm:bulletEnabled val="1"/>
        </dgm:presLayoutVars>
      </dgm:prSet>
      <dgm:spPr/>
    </dgm:pt>
    <dgm:pt modelId="{15842295-2BED-43FE-8F0C-52EDB2A403C9}" type="pres">
      <dgm:prSet presAssocID="{4FBA4C9C-B493-4B44-94EC-79B75D87485A}" presName="invisiNode" presStyleLbl="node1" presStyleIdx="2" presStyleCnt="3"/>
      <dgm:spPr/>
    </dgm:pt>
    <dgm:pt modelId="{0B304951-9919-4FC6-8B4B-D879B11CA889}" type="pres">
      <dgm:prSet presAssocID="{4FBA4C9C-B493-4B44-94EC-79B75D87485A}" presName="imagNode" presStyleLbl="fgImgPlace1" presStyleIdx="2" presStyleCnt="3" custScaleX="102264" custLinFactNeighborX="-365" custLinFactNeighborY="12135"/>
      <dgm:spPr>
        <a:blipFill>
          <a:blip xmlns:r="http://schemas.openxmlformats.org/officeDocument/2006/relationships" r:embed="rId3"/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Bright ladder against dull ladders"/>
        </a:ext>
      </dgm:extLst>
    </dgm:pt>
  </dgm:ptLst>
  <dgm:cxnLst>
    <dgm:cxn modelId="{93C45607-2A0D-410C-A32C-4DC499317CD2}" type="presOf" srcId="{4FF7F68E-7AE6-4B3E-9382-B0D127C92FCD}" destId="{9977D2C4-3447-4061-BB3C-509FC55BBF5A}" srcOrd="0" destOrd="0" presId="urn:microsoft.com/office/officeart/2005/8/layout/pList2"/>
    <dgm:cxn modelId="{EA28941E-2FAA-4AAF-B859-4514F8BC7618}" srcId="{86B720ED-01E5-4D62-8491-365EDD009A05}" destId="{4FBA4C9C-B493-4B44-94EC-79B75D87485A}" srcOrd="2" destOrd="0" parTransId="{73ABC54B-D993-47E5-AC87-BCDC5134A7FB}" sibTransId="{EFEF68AC-59FB-4EAB-BBD6-EB3B4BD3D0C7}"/>
    <dgm:cxn modelId="{1B53E732-62D5-476C-8B56-8FE3F1A9F744}" srcId="{86B720ED-01E5-4D62-8491-365EDD009A05}" destId="{7A46FA56-A032-4EAB-A5C1-A1FE75E56E3B}" srcOrd="0" destOrd="0" parTransId="{78AD0C29-A0CF-4857-8241-E7B6E288BB4D}" sibTransId="{8598EAF4-611A-4239-B4CE-45AABE8241B3}"/>
    <dgm:cxn modelId="{0DB1F547-8A4C-48E5-BBD4-3B4CAEAFC453}" type="presOf" srcId="{FC2BAEA3-375A-4F69-93D2-C97606B093CB}" destId="{0F62AD47-7F23-41A0-BF44-70AD0144721A}" srcOrd="0" destOrd="0" presId="urn:microsoft.com/office/officeart/2005/8/layout/pList2"/>
    <dgm:cxn modelId="{A1B55183-23B5-4375-9B51-AD888D48C411}" type="presOf" srcId="{7A46FA56-A032-4EAB-A5C1-A1FE75E56E3B}" destId="{22049A73-6E49-41AE-B332-D497902E193C}" srcOrd="0" destOrd="0" presId="urn:microsoft.com/office/officeart/2005/8/layout/pList2"/>
    <dgm:cxn modelId="{09B93287-3BF4-4659-913F-82277EDCB66B}" type="presOf" srcId="{86B720ED-01E5-4D62-8491-365EDD009A05}" destId="{9BC786E6-F859-4F72-B1BD-EE4E1F64B66E}" srcOrd="0" destOrd="0" presId="urn:microsoft.com/office/officeart/2005/8/layout/pList2"/>
    <dgm:cxn modelId="{EA9388A6-0D30-4078-ACAB-E13FD14D5954}" type="presOf" srcId="{4FBA4C9C-B493-4B44-94EC-79B75D87485A}" destId="{089E5C88-84A0-42C4-B158-171814069B06}" srcOrd="0" destOrd="0" presId="urn:microsoft.com/office/officeart/2005/8/layout/pList2"/>
    <dgm:cxn modelId="{459EF1CA-CAEF-4835-B9AA-D0BCA488528B}" type="presOf" srcId="{8598EAF4-611A-4239-B4CE-45AABE8241B3}" destId="{E4DAE91E-105F-4EE3-8BAB-991064773171}" srcOrd="0" destOrd="0" presId="urn:microsoft.com/office/officeart/2005/8/layout/pList2"/>
    <dgm:cxn modelId="{27A724F6-0061-40CD-AC9C-3EFE70E01878}" srcId="{86B720ED-01E5-4D62-8491-365EDD009A05}" destId="{4FF7F68E-7AE6-4B3E-9382-B0D127C92FCD}" srcOrd="1" destOrd="0" parTransId="{95F0251F-6C49-48B5-B62E-05D5B4539FA7}" sibTransId="{FC2BAEA3-375A-4F69-93D2-C97606B093CB}"/>
    <dgm:cxn modelId="{217F7833-BC7B-4879-9081-3AB79C4DA1CB}" type="presParOf" srcId="{9BC786E6-F859-4F72-B1BD-EE4E1F64B66E}" destId="{ED3BF15F-BFC5-4102-943F-66FDCF1258F2}" srcOrd="0" destOrd="0" presId="urn:microsoft.com/office/officeart/2005/8/layout/pList2"/>
    <dgm:cxn modelId="{53B1BABC-4019-4699-85B9-6F0F1D93F37A}" type="presParOf" srcId="{9BC786E6-F859-4F72-B1BD-EE4E1F64B66E}" destId="{CA239E40-B52D-4F62-8A9C-AA283532CB53}" srcOrd="1" destOrd="0" presId="urn:microsoft.com/office/officeart/2005/8/layout/pList2"/>
    <dgm:cxn modelId="{F0B1BBB8-F722-43FE-A210-EDAFC0441468}" type="presParOf" srcId="{CA239E40-B52D-4F62-8A9C-AA283532CB53}" destId="{CEA573D3-657A-42C0-91BC-7E625A8EA946}" srcOrd="0" destOrd="0" presId="urn:microsoft.com/office/officeart/2005/8/layout/pList2"/>
    <dgm:cxn modelId="{4A2DDFC5-8E95-4255-9DAC-B9A1FACB2C87}" type="presParOf" srcId="{CEA573D3-657A-42C0-91BC-7E625A8EA946}" destId="{22049A73-6E49-41AE-B332-D497902E193C}" srcOrd="0" destOrd="0" presId="urn:microsoft.com/office/officeart/2005/8/layout/pList2"/>
    <dgm:cxn modelId="{E543E864-D390-45C4-8762-BC59F47AB864}" type="presParOf" srcId="{CEA573D3-657A-42C0-91BC-7E625A8EA946}" destId="{47F4A995-B60E-430A-BEEF-A5ABD9E7D19E}" srcOrd="1" destOrd="0" presId="urn:microsoft.com/office/officeart/2005/8/layout/pList2"/>
    <dgm:cxn modelId="{0131C349-1F66-416F-B19F-20A2135968B7}" type="presParOf" srcId="{CEA573D3-657A-42C0-91BC-7E625A8EA946}" destId="{A1DF65AD-8F41-4C19-B4ED-B34B043B08B9}" srcOrd="2" destOrd="0" presId="urn:microsoft.com/office/officeart/2005/8/layout/pList2"/>
    <dgm:cxn modelId="{7B8F0078-E841-48BF-8FCD-C644A7DA7FEB}" type="presParOf" srcId="{CA239E40-B52D-4F62-8A9C-AA283532CB53}" destId="{E4DAE91E-105F-4EE3-8BAB-991064773171}" srcOrd="1" destOrd="0" presId="urn:microsoft.com/office/officeart/2005/8/layout/pList2"/>
    <dgm:cxn modelId="{33B986C3-0F5C-408F-9A33-C5901EB29BBC}" type="presParOf" srcId="{CA239E40-B52D-4F62-8A9C-AA283532CB53}" destId="{4BB953E2-80CD-47FC-A4B2-02BDABAE7227}" srcOrd="2" destOrd="0" presId="urn:microsoft.com/office/officeart/2005/8/layout/pList2"/>
    <dgm:cxn modelId="{3EDD118F-3260-4FBC-8B97-4A7100AFEF39}" type="presParOf" srcId="{4BB953E2-80CD-47FC-A4B2-02BDABAE7227}" destId="{9977D2C4-3447-4061-BB3C-509FC55BBF5A}" srcOrd="0" destOrd="0" presId="urn:microsoft.com/office/officeart/2005/8/layout/pList2"/>
    <dgm:cxn modelId="{C9F049C2-B9C1-444F-ABF1-9121D19E5F1B}" type="presParOf" srcId="{4BB953E2-80CD-47FC-A4B2-02BDABAE7227}" destId="{BEBC7086-0E6B-4A60-A5FD-5F190F47B98E}" srcOrd="1" destOrd="0" presId="urn:microsoft.com/office/officeart/2005/8/layout/pList2"/>
    <dgm:cxn modelId="{9DF498B5-B106-4B71-B75E-8394D76FEDB1}" type="presParOf" srcId="{4BB953E2-80CD-47FC-A4B2-02BDABAE7227}" destId="{88EAADF1-AED2-4794-81FD-20D1C251F57B}" srcOrd="2" destOrd="0" presId="urn:microsoft.com/office/officeart/2005/8/layout/pList2"/>
    <dgm:cxn modelId="{E2E3E998-234F-4CCF-ABE5-A6B3FD739D66}" type="presParOf" srcId="{CA239E40-B52D-4F62-8A9C-AA283532CB53}" destId="{0F62AD47-7F23-41A0-BF44-70AD0144721A}" srcOrd="3" destOrd="0" presId="urn:microsoft.com/office/officeart/2005/8/layout/pList2"/>
    <dgm:cxn modelId="{FEDF6622-96B7-4CA3-9DCD-A5B88DD5B2D1}" type="presParOf" srcId="{CA239E40-B52D-4F62-8A9C-AA283532CB53}" destId="{A28B8224-A186-4B02-9E91-FA074A366D3C}" srcOrd="4" destOrd="0" presId="urn:microsoft.com/office/officeart/2005/8/layout/pList2"/>
    <dgm:cxn modelId="{7600BA89-5CCE-4E60-B54F-1E837570ACB2}" type="presParOf" srcId="{A28B8224-A186-4B02-9E91-FA074A366D3C}" destId="{089E5C88-84A0-42C4-B158-171814069B06}" srcOrd="0" destOrd="0" presId="urn:microsoft.com/office/officeart/2005/8/layout/pList2"/>
    <dgm:cxn modelId="{6C0B99CB-AA92-495E-A1CF-B2793F938F94}" type="presParOf" srcId="{A28B8224-A186-4B02-9E91-FA074A366D3C}" destId="{15842295-2BED-43FE-8F0C-52EDB2A403C9}" srcOrd="1" destOrd="0" presId="urn:microsoft.com/office/officeart/2005/8/layout/pList2"/>
    <dgm:cxn modelId="{9F19282F-897A-4B2C-B3F1-DA6209026936}" type="presParOf" srcId="{A28B8224-A186-4B02-9E91-FA074A366D3C}" destId="{0B304951-9919-4FC6-8B4B-D879B11CA88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99FE7C-62E4-4DCA-888A-C0A58A4AD1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FB1D1-2800-4A62-B601-ACA26EC3B86F}">
      <dgm:prSet phldrT="[Text]"/>
      <dgm:spPr/>
      <dgm:t>
        <a:bodyPr/>
        <a:lstStyle/>
        <a:p>
          <a:r>
            <a:rPr lang="en-US" dirty="0"/>
            <a:t>Competency Based</a:t>
          </a:r>
        </a:p>
      </dgm:t>
    </dgm:pt>
    <dgm:pt modelId="{B1967AAE-B469-436A-AF4B-1749C5C0A132}" type="parTrans" cxnId="{5EF39E94-05BC-4F79-B899-70D293D9BB18}">
      <dgm:prSet/>
      <dgm:spPr/>
      <dgm:t>
        <a:bodyPr/>
        <a:lstStyle/>
        <a:p>
          <a:endParaRPr lang="en-US"/>
        </a:p>
      </dgm:t>
    </dgm:pt>
    <dgm:pt modelId="{5E50F7C1-542D-491E-B082-505011467F59}" type="sibTrans" cxnId="{5EF39E94-05BC-4F79-B899-70D293D9BB18}">
      <dgm:prSet/>
      <dgm:spPr/>
      <dgm:t>
        <a:bodyPr/>
        <a:lstStyle/>
        <a:p>
          <a:endParaRPr lang="en-US"/>
        </a:p>
      </dgm:t>
    </dgm:pt>
    <dgm:pt modelId="{EA2E7ABD-10A7-476A-81DC-8897D3ADF711}">
      <dgm:prSet phldrT="[Text]"/>
      <dgm:spPr/>
      <dgm:t>
        <a:bodyPr/>
        <a:lstStyle/>
        <a:p>
          <a:r>
            <a:rPr lang="en-US" dirty="0"/>
            <a:t>1 year in duration to meet DOL Standards</a:t>
          </a:r>
        </a:p>
      </dgm:t>
    </dgm:pt>
    <dgm:pt modelId="{8F95208A-B31C-47E7-BCB7-F9F353514DCC}" type="parTrans" cxnId="{22FC55BC-628F-4E3B-A6FA-13AFE72BF2F5}">
      <dgm:prSet/>
      <dgm:spPr/>
      <dgm:t>
        <a:bodyPr/>
        <a:lstStyle/>
        <a:p>
          <a:endParaRPr lang="en-US"/>
        </a:p>
      </dgm:t>
    </dgm:pt>
    <dgm:pt modelId="{88E9520C-710C-4060-A75E-3D996CA11DC0}" type="sibTrans" cxnId="{22FC55BC-628F-4E3B-A6FA-13AFE72BF2F5}">
      <dgm:prSet/>
      <dgm:spPr/>
      <dgm:t>
        <a:bodyPr/>
        <a:lstStyle/>
        <a:p>
          <a:endParaRPr lang="en-US"/>
        </a:p>
      </dgm:t>
    </dgm:pt>
    <dgm:pt modelId="{A9BA45CC-C15D-4827-B55B-DD7AFD37AC56}">
      <dgm:prSet phldrT="[Text]"/>
      <dgm:spPr/>
      <dgm:t>
        <a:bodyPr/>
        <a:lstStyle/>
        <a:p>
          <a:r>
            <a:rPr lang="en-US" dirty="0"/>
            <a:t>Apprentice progresses as competencies are met</a:t>
          </a:r>
        </a:p>
      </dgm:t>
    </dgm:pt>
    <dgm:pt modelId="{D29CC5BD-0619-4239-A67B-B50F3788D624}" type="parTrans" cxnId="{3BE61BBF-7D14-4C10-B591-DAB9D1BC8174}">
      <dgm:prSet/>
      <dgm:spPr/>
      <dgm:t>
        <a:bodyPr/>
        <a:lstStyle/>
        <a:p>
          <a:endParaRPr lang="en-US"/>
        </a:p>
      </dgm:t>
    </dgm:pt>
    <dgm:pt modelId="{B61F4627-5EAD-4A39-8C06-91B24AD13D7A}" type="sibTrans" cxnId="{3BE61BBF-7D14-4C10-B591-DAB9D1BC8174}">
      <dgm:prSet/>
      <dgm:spPr/>
      <dgm:t>
        <a:bodyPr/>
        <a:lstStyle/>
        <a:p>
          <a:endParaRPr lang="en-US"/>
        </a:p>
      </dgm:t>
    </dgm:pt>
    <dgm:pt modelId="{B30E6C28-8FEE-4AEE-8FE3-EF5C636D07E5}">
      <dgm:prSet phldrT="[Text]"/>
      <dgm:spPr/>
      <dgm:t>
        <a:bodyPr/>
        <a:lstStyle/>
        <a:p>
          <a:r>
            <a:rPr lang="en-US" dirty="0"/>
            <a:t>Related Training Instruction (RTI)</a:t>
          </a:r>
        </a:p>
      </dgm:t>
    </dgm:pt>
    <dgm:pt modelId="{0D0D81B6-0058-4141-B28D-61B479FB4FD3}" type="parTrans" cxnId="{CBB7B210-E350-40DF-AA6E-7D04FE37642B}">
      <dgm:prSet/>
      <dgm:spPr/>
      <dgm:t>
        <a:bodyPr/>
        <a:lstStyle/>
        <a:p>
          <a:endParaRPr lang="en-US"/>
        </a:p>
      </dgm:t>
    </dgm:pt>
    <dgm:pt modelId="{8FC9F59D-6DF0-44F7-BD12-133FDA801FAB}" type="sibTrans" cxnId="{CBB7B210-E350-40DF-AA6E-7D04FE37642B}">
      <dgm:prSet/>
      <dgm:spPr/>
      <dgm:t>
        <a:bodyPr/>
        <a:lstStyle/>
        <a:p>
          <a:endParaRPr lang="en-US"/>
        </a:p>
      </dgm:t>
    </dgm:pt>
    <dgm:pt modelId="{CDAD7C5F-6C35-4954-A187-93C4D77A8921}">
      <dgm:prSet phldrT="[Text]"/>
      <dgm:spPr/>
      <dgm:t>
        <a:bodyPr/>
        <a:lstStyle/>
        <a:p>
          <a:r>
            <a:rPr lang="en-US" dirty="0"/>
            <a:t>Classroom training provided by the school</a:t>
          </a:r>
        </a:p>
      </dgm:t>
    </dgm:pt>
    <dgm:pt modelId="{966ACDE8-89A9-4338-9741-0644467ECA63}" type="parTrans" cxnId="{778FDEB7-7FE3-4A44-9CD7-57D5E2173552}">
      <dgm:prSet/>
      <dgm:spPr/>
      <dgm:t>
        <a:bodyPr/>
        <a:lstStyle/>
        <a:p>
          <a:endParaRPr lang="en-US"/>
        </a:p>
      </dgm:t>
    </dgm:pt>
    <dgm:pt modelId="{4C4E5048-8203-4D8B-95A6-632B4FF7DA05}" type="sibTrans" cxnId="{778FDEB7-7FE3-4A44-9CD7-57D5E2173552}">
      <dgm:prSet/>
      <dgm:spPr/>
      <dgm:t>
        <a:bodyPr/>
        <a:lstStyle/>
        <a:p>
          <a:endParaRPr lang="en-US"/>
        </a:p>
      </dgm:t>
    </dgm:pt>
    <dgm:pt modelId="{4CFF184B-3F3E-4CD8-865F-58903F0D9055}">
      <dgm:prSet phldrT="[Text]"/>
      <dgm:spPr/>
      <dgm:t>
        <a:bodyPr/>
        <a:lstStyle/>
        <a:p>
          <a:r>
            <a:rPr lang="en-US" dirty="0"/>
            <a:t>School curriculum with modifications to adjust to the workplace, soft skills, work rules, executive functioning skills, social &amp; communication skills</a:t>
          </a:r>
        </a:p>
      </dgm:t>
    </dgm:pt>
    <dgm:pt modelId="{BBFC5CB9-316C-4977-8694-AA50CDC95216}" type="parTrans" cxnId="{247A505B-C32F-4021-B468-135D7F568F73}">
      <dgm:prSet/>
      <dgm:spPr/>
      <dgm:t>
        <a:bodyPr/>
        <a:lstStyle/>
        <a:p>
          <a:endParaRPr lang="en-US"/>
        </a:p>
      </dgm:t>
    </dgm:pt>
    <dgm:pt modelId="{E7FA6936-52FC-496C-A527-2641626A2B25}" type="sibTrans" cxnId="{247A505B-C32F-4021-B468-135D7F568F73}">
      <dgm:prSet/>
      <dgm:spPr/>
      <dgm:t>
        <a:bodyPr/>
        <a:lstStyle/>
        <a:p>
          <a:endParaRPr lang="en-US"/>
        </a:p>
      </dgm:t>
    </dgm:pt>
    <dgm:pt modelId="{8B1039A4-749D-4611-94C8-DCB25A41403B}">
      <dgm:prSet phldrT="[Text]"/>
      <dgm:spPr/>
      <dgm:t>
        <a:bodyPr/>
        <a:lstStyle/>
        <a:p>
          <a:r>
            <a:rPr lang="en-US" dirty="0"/>
            <a:t>Wages</a:t>
          </a:r>
        </a:p>
      </dgm:t>
    </dgm:pt>
    <dgm:pt modelId="{CD22600B-4378-4223-9FBA-739EBA524A33}" type="parTrans" cxnId="{1D397435-0A3E-47A8-B506-EDFE08EA41FC}">
      <dgm:prSet/>
      <dgm:spPr/>
      <dgm:t>
        <a:bodyPr/>
        <a:lstStyle/>
        <a:p>
          <a:endParaRPr lang="en-US"/>
        </a:p>
      </dgm:t>
    </dgm:pt>
    <dgm:pt modelId="{039EE428-6D47-44AC-A32D-22324BBC52C5}" type="sibTrans" cxnId="{1D397435-0A3E-47A8-B506-EDFE08EA41FC}">
      <dgm:prSet/>
      <dgm:spPr/>
      <dgm:t>
        <a:bodyPr/>
        <a:lstStyle/>
        <a:p>
          <a:endParaRPr lang="en-US"/>
        </a:p>
      </dgm:t>
    </dgm:pt>
    <dgm:pt modelId="{3A2A4F5F-ECCE-49BF-A92C-B0358C6ABEA5}">
      <dgm:prSet phldrT="[Text]"/>
      <dgm:spPr/>
      <dgm:t>
        <a:bodyPr/>
        <a:lstStyle/>
        <a:p>
          <a:r>
            <a:rPr lang="en-US" dirty="0"/>
            <a:t>Must have incremental increases to meet DOL Apprenticeship requirements, they can be appropriate for student status</a:t>
          </a:r>
        </a:p>
      </dgm:t>
    </dgm:pt>
    <dgm:pt modelId="{88F46190-F21B-4AC9-8A81-70097BE1A44E}" type="parTrans" cxnId="{EE8DE795-5B72-4357-8041-7B1999773B3B}">
      <dgm:prSet/>
      <dgm:spPr/>
      <dgm:t>
        <a:bodyPr/>
        <a:lstStyle/>
        <a:p>
          <a:endParaRPr lang="en-US"/>
        </a:p>
      </dgm:t>
    </dgm:pt>
    <dgm:pt modelId="{99A1095F-2BAC-425A-8581-3BA6EB1811BF}" type="sibTrans" cxnId="{EE8DE795-5B72-4357-8041-7B1999773B3B}">
      <dgm:prSet/>
      <dgm:spPr/>
      <dgm:t>
        <a:bodyPr/>
        <a:lstStyle/>
        <a:p>
          <a:endParaRPr lang="en-US"/>
        </a:p>
      </dgm:t>
    </dgm:pt>
    <dgm:pt modelId="{8E73279F-4CB7-439D-BB89-DAD5AA7F8CC6}">
      <dgm:prSet phldrT="[Text]"/>
      <dgm:spPr/>
      <dgm:t>
        <a:bodyPr/>
        <a:lstStyle/>
        <a:p>
          <a:r>
            <a:rPr lang="en-US" dirty="0"/>
            <a:t>Mentor</a:t>
          </a:r>
        </a:p>
      </dgm:t>
    </dgm:pt>
    <dgm:pt modelId="{B0FCCCD1-0945-43AB-8AB9-7EF893A8CABC}" type="parTrans" cxnId="{71BC2B6D-A465-4DFE-8388-8AD8C053A185}">
      <dgm:prSet/>
      <dgm:spPr/>
      <dgm:t>
        <a:bodyPr/>
        <a:lstStyle/>
        <a:p>
          <a:endParaRPr lang="en-US"/>
        </a:p>
      </dgm:t>
    </dgm:pt>
    <dgm:pt modelId="{AE2A3D9A-8A4A-4BE2-B608-0873617BB0AC}" type="sibTrans" cxnId="{71BC2B6D-A465-4DFE-8388-8AD8C053A185}">
      <dgm:prSet/>
      <dgm:spPr/>
      <dgm:t>
        <a:bodyPr/>
        <a:lstStyle/>
        <a:p>
          <a:endParaRPr lang="en-US"/>
        </a:p>
      </dgm:t>
    </dgm:pt>
    <dgm:pt modelId="{CAB0218F-EA98-4376-AD01-5ADEE746B698}">
      <dgm:prSet phldrT="[Text]"/>
      <dgm:spPr/>
      <dgm:t>
        <a:bodyPr/>
        <a:lstStyle/>
        <a:p>
          <a:endParaRPr lang="en-US" dirty="0"/>
        </a:p>
      </dgm:t>
    </dgm:pt>
    <dgm:pt modelId="{67ACDEB2-CE46-48E5-A0C4-AB6DAD78A5CC}" type="parTrans" cxnId="{B1D638B6-DD12-453C-BEBE-A15989273D96}">
      <dgm:prSet/>
      <dgm:spPr/>
      <dgm:t>
        <a:bodyPr/>
        <a:lstStyle/>
        <a:p>
          <a:endParaRPr lang="en-US"/>
        </a:p>
      </dgm:t>
    </dgm:pt>
    <dgm:pt modelId="{A44E54B2-0E77-4DDE-8905-0DEEE6AFC5A0}" type="sibTrans" cxnId="{B1D638B6-DD12-453C-BEBE-A15989273D96}">
      <dgm:prSet/>
      <dgm:spPr/>
      <dgm:t>
        <a:bodyPr/>
        <a:lstStyle/>
        <a:p>
          <a:endParaRPr lang="en-US"/>
        </a:p>
      </dgm:t>
    </dgm:pt>
    <dgm:pt modelId="{5CAE0E35-F363-4F79-B7EB-D029EC1175B3}">
      <dgm:prSet phldrT="[Text]"/>
      <dgm:spPr/>
      <dgm:t>
        <a:bodyPr/>
        <a:lstStyle/>
        <a:p>
          <a:endParaRPr lang="en-US" dirty="0"/>
        </a:p>
      </dgm:t>
    </dgm:pt>
    <dgm:pt modelId="{589EC41D-3BC1-467A-9BA0-D0E9B3D7DFAD}" type="parTrans" cxnId="{D3EF5227-5C83-4FBF-8E95-EC77EABB18B9}">
      <dgm:prSet/>
      <dgm:spPr/>
    </dgm:pt>
    <dgm:pt modelId="{D95D25BB-BE84-4128-A8B0-EDFC2782E6DA}" type="sibTrans" cxnId="{D3EF5227-5C83-4FBF-8E95-EC77EABB18B9}">
      <dgm:prSet/>
      <dgm:spPr/>
    </dgm:pt>
    <dgm:pt modelId="{C6340B7B-7F44-442D-B4BB-FA6A983548C4}">
      <dgm:prSet phldrT="[Text]"/>
      <dgm:spPr/>
      <dgm:t>
        <a:bodyPr/>
        <a:lstStyle/>
        <a:p>
          <a:r>
            <a:rPr lang="en-US" dirty="0"/>
            <a:t>The Employer provides the mentor, no more than 3 apprentices to each mentor</a:t>
          </a:r>
        </a:p>
      </dgm:t>
    </dgm:pt>
    <dgm:pt modelId="{D5376084-1D02-4A67-BFEB-07A252F16DD6}" type="parTrans" cxnId="{198E4235-BA9B-417A-9A0C-9AC34398E526}">
      <dgm:prSet/>
      <dgm:spPr/>
    </dgm:pt>
    <dgm:pt modelId="{22E1A840-0ECE-4BDF-95CC-CA2F5650D7E5}" type="sibTrans" cxnId="{198E4235-BA9B-417A-9A0C-9AC34398E526}">
      <dgm:prSet/>
      <dgm:spPr/>
    </dgm:pt>
    <dgm:pt modelId="{CB90C5C3-5D4E-4F4F-AA03-9C6CD461DBFD}" type="pres">
      <dgm:prSet presAssocID="{8099FE7C-62E4-4DCA-888A-C0A58A4AD14B}" presName="Name0" presStyleCnt="0">
        <dgm:presLayoutVars>
          <dgm:dir/>
          <dgm:animLvl val="lvl"/>
          <dgm:resizeHandles val="exact"/>
        </dgm:presLayoutVars>
      </dgm:prSet>
      <dgm:spPr/>
    </dgm:pt>
    <dgm:pt modelId="{68D531A5-E021-46DC-A723-A8236F66285C}" type="pres">
      <dgm:prSet presAssocID="{EE7FB1D1-2800-4A62-B601-ACA26EC3B86F}" presName="composite" presStyleCnt="0"/>
      <dgm:spPr/>
    </dgm:pt>
    <dgm:pt modelId="{D0A8AF1E-6996-480C-BF96-11A9B781C490}" type="pres">
      <dgm:prSet presAssocID="{EE7FB1D1-2800-4A62-B601-ACA26EC3B86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635F76D-193A-4EE4-9CF4-DE1255E39450}" type="pres">
      <dgm:prSet presAssocID="{EE7FB1D1-2800-4A62-B601-ACA26EC3B86F}" presName="desTx" presStyleLbl="alignAccFollowNode1" presStyleIdx="0" presStyleCnt="4">
        <dgm:presLayoutVars>
          <dgm:bulletEnabled val="1"/>
        </dgm:presLayoutVars>
      </dgm:prSet>
      <dgm:spPr/>
    </dgm:pt>
    <dgm:pt modelId="{F0E68D6C-673F-47B4-B2E3-6EFEF4CB23A5}" type="pres">
      <dgm:prSet presAssocID="{5E50F7C1-542D-491E-B082-505011467F59}" presName="space" presStyleCnt="0"/>
      <dgm:spPr/>
    </dgm:pt>
    <dgm:pt modelId="{CD31FBF4-A5DC-4468-B53C-9BF64D161CD1}" type="pres">
      <dgm:prSet presAssocID="{B30E6C28-8FEE-4AEE-8FE3-EF5C636D07E5}" presName="composite" presStyleCnt="0"/>
      <dgm:spPr/>
    </dgm:pt>
    <dgm:pt modelId="{A366B645-4F2D-401B-AE84-48B3E23BBCE0}" type="pres">
      <dgm:prSet presAssocID="{B30E6C28-8FEE-4AEE-8FE3-EF5C636D07E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D71F46A-61E6-4AE6-B3F4-0C271EABDF33}" type="pres">
      <dgm:prSet presAssocID="{B30E6C28-8FEE-4AEE-8FE3-EF5C636D07E5}" presName="desTx" presStyleLbl="alignAccFollowNode1" presStyleIdx="1" presStyleCnt="4">
        <dgm:presLayoutVars>
          <dgm:bulletEnabled val="1"/>
        </dgm:presLayoutVars>
      </dgm:prSet>
      <dgm:spPr/>
    </dgm:pt>
    <dgm:pt modelId="{D0AD37B1-957E-4687-94EF-8FA6607AC289}" type="pres">
      <dgm:prSet presAssocID="{8FC9F59D-6DF0-44F7-BD12-133FDA801FAB}" presName="space" presStyleCnt="0"/>
      <dgm:spPr/>
    </dgm:pt>
    <dgm:pt modelId="{910273BC-D2A0-4112-80E3-E1AAEE02C1D1}" type="pres">
      <dgm:prSet presAssocID="{8B1039A4-749D-4611-94C8-DCB25A41403B}" presName="composite" presStyleCnt="0"/>
      <dgm:spPr/>
    </dgm:pt>
    <dgm:pt modelId="{ADF76500-2DED-489F-A937-86ABB7B19F58}" type="pres">
      <dgm:prSet presAssocID="{8B1039A4-749D-4611-94C8-DCB25A41403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7BCD5F4-3D42-4809-8859-FB4ADF4963A2}" type="pres">
      <dgm:prSet presAssocID="{8B1039A4-749D-4611-94C8-DCB25A41403B}" presName="desTx" presStyleLbl="alignAccFollowNode1" presStyleIdx="2" presStyleCnt="4">
        <dgm:presLayoutVars>
          <dgm:bulletEnabled val="1"/>
        </dgm:presLayoutVars>
      </dgm:prSet>
      <dgm:spPr/>
    </dgm:pt>
    <dgm:pt modelId="{0456EFBB-C6CB-4BCC-BADF-73DAC4559066}" type="pres">
      <dgm:prSet presAssocID="{039EE428-6D47-44AC-A32D-22324BBC52C5}" presName="space" presStyleCnt="0"/>
      <dgm:spPr/>
    </dgm:pt>
    <dgm:pt modelId="{4B3E4970-ABB9-4210-BFA9-1BC7EC4E5C73}" type="pres">
      <dgm:prSet presAssocID="{8E73279F-4CB7-439D-BB89-DAD5AA7F8CC6}" presName="composite" presStyleCnt="0"/>
      <dgm:spPr/>
    </dgm:pt>
    <dgm:pt modelId="{BA4DEC3C-261D-414C-9EB4-88404554EA1D}" type="pres">
      <dgm:prSet presAssocID="{8E73279F-4CB7-439D-BB89-DAD5AA7F8CC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38036D9-BD22-4B15-8A63-66F52CC6A65F}" type="pres">
      <dgm:prSet presAssocID="{8E73279F-4CB7-439D-BB89-DAD5AA7F8CC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BB7B210-E350-40DF-AA6E-7D04FE37642B}" srcId="{8099FE7C-62E4-4DCA-888A-C0A58A4AD14B}" destId="{B30E6C28-8FEE-4AEE-8FE3-EF5C636D07E5}" srcOrd="1" destOrd="0" parTransId="{0D0D81B6-0058-4141-B28D-61B479FB4FD3}" sibTransId="{8FC9F59D-6DF0-44F7-BD12-133FDA801FAB}"/>
    <dgm:cxn modelId="{A4BFE41D-5C7E-4645-8494-AB39AD9B4922}" type="presOf" srcId="{EE7FB1D1-2800-4A62-B601-ACA26EC3B86F}" destId="{D0A8AF1E-6996-480C-BF96-11A9B781C490}" srcOrd="0" destOrd="0" presId="urn:microsoft.com/office/officeart/2005/8/layout/hList1"/>
    <dgm:cxn modelId="{938B1824-B31C-42F8-BC3E-00F5DEAAD9C6}" type="presOf" srcId="{8E73279F-4CB7-439D-BB89-DAD5AA7F8CC6}" destId="{BA4DEC3C-261D-414C-9EB4-88404554EA1D}" srcOrd="0" destOrd="0" presId="urn:microsoft.com/office/officeart/2005/8/layout/hList1"/>
    <dgm:cxn modelId="{D3EF5227-5C83-4FBF-8E95-EC77EABB18B9}" srcId="{B30E6C28-8FEE-4AEE-8FE3-EF5C636D07E5}" destId="{5CAE0E35-F363-4F79-B7EB-D029EC1175B3}" srcOrd="1" destOrd="0" parTransId="{589EC41D-3BC1-467A-9BA0-D0E9B3D7DFAD}" sibTransId="{D95D25BB-BE84-4128-A8B0-EDFC2782E6DA}"/>
    <dgm:cxn modelId="{F4C9EC28-87F7-4F7C-B7B2-7C2CC04F360E}" type="presOf" srcId="{CDAD7C5F-6C35-4954-A187-93C4D77A8921}" destId="{ED71F46A-61E6-4AE6-B3F4-0C271EABDF33}" srcOrd="0" destOrd="0" presId="urn:microsoft.com/office/officeart/2005/8/layout/hList1"/>
    <dgm:cxn modelId="{FDD41A2F-3D24-4173-9E62-818C3CB63A49}" type="presOf" srcId="{A9BA45CC-C15D-4827-B55B-DD7AFD37AC56}" destId="{7635F76D-193A-4EE4-9CF4-DE1255E39450}" srcOrd="0" destOrd="2" presId="urn:microsoft.com/office/officeart/2005/8/layout/hList1"/>
    <dgm:cxn modelId="{198E4235-BA9B-417A-9A0C-9AC34398E526}" srcId="{8E73279F-4CB7-439D-BB89-DAD5AA7F8CC6}" destId="{C6340B7B-7F44-442D-B4BB-FA6A983548C4}" srcOrd="0" destOrd="0" parTransId="{D5376084-1D02-4A67-BFEB-07A252F16DD6}" sibTransId="{22E1A840-0ECE-4BDF-95CC-CA2F5650D7E5}"/>
    <dgm:cxn modelId="{1D397435-0A3E-47A8-B506-EDFE08EA41FC}" srcId="{8099FE7C-62E4-4DCA-888A-C0A58A4AD14B}" destId="{8B1039A4-749D-4611-94C8-DCB25A41403B}" srcOrd="2" destOrd="0" parTransId="{CD22600B-4378-4223-9FBA-739EBA524A33}" sibTransId="{039EE428-6D47-44AC-A32D-22324BBC52C5}"/>
    <dgm:cxn modelId="{247A505B-C32F-4021-B468-135D7F568F73}" srcId="{B30E6C28-8FEE-4AEE-8FE3-EF5C636D07E5}" destId="{4CFF184B-3F3E-4CD8-865F-58903F0D9055}" srcOrd="2" destOrd="0" parTransId="{BBFC5CB9-316C-4977-8694-AA50CDC95216}" sibTransId="{E7FA6936-52FC-496C-A527-2641626A2B25}"/>
    <dgm:cxn modelId="{837FD361-B982-4F7D-BFAF-417A8432DC15}" type="presOf" srcId="{8B1039A4-749D-4611-94C8-DCB25A41403B}" destId="{ADF76500-2DED-489F-A937-86ABB7B19F58}" srcOrd="0" destOrd="0" presId="urn:microsoft.com/office/officeart/2005/8/layout/hList1"/>
    <dgm:cxn modelId="{0B129243-F284-42D8-894F-48E793991C32}" type="presOf" srcId="{8099FE7C-62E4-4DCA-888A-C0A58A4AD14B}" destId="{CB90C5C3-5D4E-4F4F-AA03-9C6CD461DBFD}" srcOrd="0" destOrd="0" presId="urn:microsoft.com/office/officeart/2005/8/layout/hList1"/>
    <dgm:cxn modelId="{CD646448-7D20-4177-AEA0-8EE2E49117DB}" type="presOf" srcId="{4CFF184B-3F3E-4CD8-865F-58903F0D9055}" destId="{ED71F46A-61E6-4AE6-B3F4-0C271EABDF33}" srcOrd="0" destOrd="2" presId="urn:microsoft.com/office/officeart/2005/8/layout/hList1"/>
    <dgm:cxn modelId="{7AEBA96C-C5DC-4F46-AEA8-1257DD8E1A58}" type="presOf" srcId="{CAB0218F-EA98-4376-AD01-5ADEE746B698}" destId="{7635F76D-193A-4EE4-9CF4-DE1255E39450}" srcOrd="0" destOrd="1" presId="urn:microsoft.com/office/officeart/2005/8/layout/hList1"/>
    <dgm:cxn modelId="{71BC2B6D-A465-4DFE-8388-8AD8C053A185}" srcId="{8099FE7C-62E4-4DCA-888A-C0A58A4AD14B}" destId="{8E73279F-4CB7-439D-BB89-DAD5AA7F8CC6}" srcOrd="3" destOrd="0" parTransId="{B0FCCCD1-0945-43AB-8AB9-7EF893A8CABC}" sibTransId="{AE2A3D9A-8A4A-4BE2-B608-0873617BB0AC}"/>
    <dgm:cxn modelId="{EB3F0890-D5BF-4C4A-9314-98A72254C238}" type="presOf" srcId="{3A2A4F5F-ECCE-49BF-A92C-B0358C6ABEA5}" destId="{B7BCD5F4-3D42-4809-8859-FB4ADF4963A2}" srcOrd="0" destOrd="0" presId="urn:microsoft.com/office/officeart/2005/8/layout/hList1"/>
    <dgm:cxn modelId="{5EF39E94-05BC-4F79-B899-70D293D9BB18}" srcId="{8099FE7C-62E4-4DCA-888A-C0A58A4AD14B}" destId="{EE7FB1D1-2800-4A62-B601-ACA26EC3B86F}" srcOrd="0" destOrd="0" parTransId="{B1967AAE-B469-436A-AF4B-1749C5C0A132}" sibTransId="{5E50F7C1-542D-491E-B082-505011467F59}"/>
    <dgm:cxn modelId="{EE8DE795-5B72-4357-8041-7B1999773B3B}" srcId="{8B1039A4-749D-4611-94C8-DCB25A41403B}" destId="{3A2A4F5F-ECCE-49BF-A92C-B0358C6ABEA5}" srcOrd="0" destOrd="0" parTransId="{88F46190-F21B-4AC9-8A81-70097BE1A44E}" sibTransId="{99A1095F-2BAC-425A-8581-3BA6EB1811BF}"/>
    <dgm:cxn modelId="{18CC52A4-5AFB-4D16-9CA4-7A9043660E59}" type="presOf" srcId="{B30E6C28-8FEE-4AEE-8FE3-EF5C636D07E5}" destId="{A366B645-4F2D-401B-AE84-48B3E23BBCE0}" srcOrd="0" destOrd="0" presId="urn:microsoft.com/office/officeart/2005/8/layout/hList1"/>
    <dgm:cxn modelId="{B1D638B6-DD12-453C-BEBE-A15989273D96}" srcId="{EE7FB1D1-2800-4A62-B601-ACA26EC3B86F}" destId="{CAB0218F-EA98-4376-AD01-5ADEE746B698}" srcOrd="1" destOrd="0" parTransId="{67ACDEB2-CE46-48E5-A0C4-AB6DAD78A5CC}" sibTransId="{A44E54B2-0E77-4DDE-8905-0DEEE6AFC5A0}"/>
    <dgm:cxn modelId="{778FDEB7-7FE3-4A44-9CD7-57D5E2173552}" srcId="{B30E6C28-8FEE-4AEE-8FE3-EF5C636D07E5}" destId="{CDAD7C5F-6C35-4954-A187-93C4D77A8921}" srcOrd="0" destOrd="0" parTransId="{966ACDE8-89A9-4338-9741-0644467ECA63}" sibTransId="{4C4E5048-8203-4D8B-95A6-632B4FF7DA05}"/>
    <dgm:cxn modelId="{22FC55BC-628F-4E3B-A6FA-13AFE72BF2F5}" srcId="{EE7FB1D1-2800-4A62-B601-ACA26EC3B86F}" destId="{EA2E7ABD-10A7-476A-81DC-8897D3ADF711}" srcOrd="0" destOrd="0" parTransId="{8F95208A-B31C-47E7-BCB7-F9F353514DCC}" sibTransId="{88E9520C-710C-4060-A75E-3D996CA11DC0}"/>
    <dgm:cxn modelId="{3BE61BBF-7D14-4C10-B591-DAB9D1BC8174}" srcId="{EE7FB1D1-2800-4A62-B601-ACA26EC3B86F}" destId="{A9BA45CC-C15D-4827-B55B-DD7AFD37AC56}" srcOrd="2" destOrd="0" parTransId="{D29CC5BD-0619-4239-A67B-B50F3788D624}" sibTransId="{B61F4627-5EAD-4A39-8C06-91B24AD13D7A}"/>
    <dgm:cxn modelId="{7FF07EBF-6EB9-4BB3-B194-DD64410D3F0C}" type="presOf" srcId="{5CAE0E35-F363-4F79-B7EB-D029EC1175B3}" destId="{ED71F46A-61E6-4AE6-B3F4-0C271EABDF33}" srcOrd="0" destOrd="1" presId="urn:microsoft.com/office/officeart/2005/8/layout/hList1"/>
    <dgm:cxn modelId="{D3D46DDB-D826-4AE2-99DB-C9E325044983}" type="presOf" srcId="{EA2E7ABD-10A7-476A-81DC-8897D3ADF711}" destId="{7635F76D-193A-4EE4-9CF4-DE1255E39450}" srcOrd="0" destOrd="0" presId="urn:microsoft.com/office/officeart/2005/8/layout/hList1"/>
    <dgm:cxn modelId="{2DE755FF-80FF-4897-A60E-0BFABF4C9962}" type="presOf" srcId="{C6340B7B-7F44-442D-B4BB-FA6A983548C4}" destId="{938036D9-BD22-4B15-8A63-66F52CC6A65F}" srcOrd="0" destOrd="0" presId="urn:microsoft.com/office/officeart/2005/8/layout/hList1"/>
    <dgm:cxn modelId="{67C37921-4CB4-4DE4-A53A-9BF98404BA97}" type="presParOf" srcId="{CB90C5C3-5D4E-4F4F-AA03-9C6CD461DBFD}" destId="{68D531A5-E021-46DC-A723-A8236F66285C}" srcOrd="0" destOrd="0" presId="urn:microsoft.com/office/officeart/2005/8/layout/hList1"/>
    <dgm:cxn modelId="{CAF82704-92E9-419F-9F56-296D89115030}" type="presParOf" srcId="{68D531A5-E021-46DC-A723-A8236F66285C}" destId="{D0A8AF1E-6996-480C-BF96-11A9B781C490}" srcOrd="0" destOrd="0" presId="urn:microsoft.com/office/officeart/2005/8/layout/hList1"/>
    <dgm:cxn modelId="{7DD7928B-4A95-4F04-8253-E7F8808998FD}" type="presParOf" srcId="{68D531A5-E021-46DC-A723-A8236F66285C}" destId="{7635F76D-193A-4EE4-9CF4-DE1255E39450}" srcOrd="1" destOrd="0" presId="urn:microsoft.com/office/officeart/2005/8/layout/hList1"/>
    <dgm:cxn modelId="{617FD8A6-A835-411C-BE5F-9BAFF9ABD46C}" type="presParOf" srcId="{CB90C5C3-5D4E-4F4F-AA03-9C6CD461DBFD}" destId="{F0E68D6C-673F-47B4-B2E3-6EFEF4CB23A5}" srcOrd="1" destOrd="0" presId="urn:microsoft.com/office/officeart/2005/8/layout/hList1"/>
    <dgm:cxn modelId="{861D41D1-3583-4093-B1B0-03768CE6A554}" type="presParOf" srcId="{CB90C5C3-5D4E-4F4F-AA03-9C6CD461DBFD}" destId="{CD31FBF4-A5DC-4468-B53C-9BF64D161CD1}" srcOrd="2" destOrd="0" presId="urn:microsoft.com/office/officeart/2005/8/layout/hList1"/>
    <dgm:cxn modelId="{18E52510-0C7E-46EC-A636-1B70B010968F}" type="presParOf" srcId="{CD31FBF4-A5DC-4468-B53C-9BF64D161CD1}" destId="{A366B645-4F2D-401B-AE84-48B3E23BBCE0}" srcOrd="0" destOrd="0" presId="urn:microsoft.com/office/officeart/2005/8/layout/hList1"/>
    <dgm:cxn modelId="{A8FB0567-64F4-4FCF-BE7B-2BF347E6E142}" type="presParOf" srcId="{CD31FBF4-A5DC-4468-B53C-9BF64D161CD1}" destId="{ED71F46A-61E6-4AE6-B3F4-0C271EABDF33}" srcOrd="1" destOrd="0" presId="urn:microsoft.com/office/officeart/2005/8/layout/hList1"/>
    <dgm:cxn modelId="{6B019082-2A1F-4F44-8BB2-1EBA82935CF4}" type="presParOf" srcId="{CB90C5C3-5D4E-4F4F-AA03-9C6CD461DBFD}" destId="{D0AD37B1-957E-4687-94EF-8FA6607AC289}" srcOrd="3" destOrd="0" presId="urn:microsoft.com/office/officeart/2005/8/layout/hList1"/>
    <dgm:cxn modelId="{BD5303A2-6EDC-49FE-AA50-7FDE1C2F05CF}" type="presParOf" srcId="{CB90C5C3-5D4E-4F4F-AA03-9C6CD461DBFD}" destId="{910273BC-D2A0-4112-80E3-E1AAEE02C1D1}" srcOrd="4" destOrd="0" presId="urn:microsoft.com/office/officeart/2005/8/layout/hList1"/>
    <dgm:cxn modelId="{42A5ADA0-595A-479C-AAAA-F9B3764195FB}" type="presParOf" srcId="{910273BC-D2A0-4112-80E3-E1AAEE02C1D1}" destId="{ADF76500-2DED-489F-A937-86ABB7B19F58}" srcOrd="0" destOrd="0" presId="urn:microsoft.com/office/officeart/2005/8/layout/hList1"/>
    <dgm:cxn modelId="{2AD22C5C-775F-4F69-96CC-C64149049709}" type="presParOf" srcId="{910273BC-D2A0-4112-80E3-E1AAEE02C1D1}" destId="{B7BCD5F4-3D42-4809-8859-FB4ADF4963A2}" srcOrd="1" destOrd="0" presId="urn:microsoft.com/office/officeart/2005/8/layout/hList1"/>
    <dgm:cxn modelId="{B0C528B0-71BE-4CC6-AEC5-92ECF2951B3A}" type="presParOf" srcId="{CB90C5C3-5D4E-4F4F-AA03-9C6CD461DBFD}" destId="{0456EFBB-C6CB-4BCC-BADF-73DAC4559066}" srcOrd="5" destOrd="0" presId="urn:microsoft.com/office/officeart/2005/8/layout/hList1"/>
    <dgm:cxn modelId="{08737F99-AD16-4E66-BFE4-14C84CA6F09C}" type="presParOf" srcId="{CB90C5C3-5D4E-4F4F-AA03-9C6CD461DBFD}" destId="{4B3E4970-ABB9-4210-BFA9-1BC7EC4E5C73}" srcOrd="6" destOrd="0" presId="urn:microsoft.com/office/officeart/2005/8/layout/hList1"/>
    <dgm:cxn modelId="{122D0F30-8A55-4B34-99F4-DD105213B5C2}" type="presParOf" srcId="{4B3E4970-ABB9-4210-BFA9-1BC7EC4E5C73}" destId="{BA4DEC3C-261D-414C-9EB4-88404554EA1D}" srcOrd="0" destOrd="0" presId="urn:microsoft.com/office/officeart/2005/8/layout/hList1"/>
    <dgm:cxn modelId="{F53EE028-2D4F-4E83-9C2B-E65079544C25}" type="presParOf" srcId="{4B3E4970-ABB9-4210-BFA9-1BC7EC4E5C73}" destId="{938036D9-BD22-4B15-8A63-66F52CC6A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1F2C7D-DF23-4384-9311-1C863327DBC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C17AF-F56E-4FBA-A84D-B393594DE802}">
      <dgm:prSet phldrT="[Text]"/>
      <dgm:spPr/>
      <dgm:t>
        <a:bodyPr/>
        <a:lstStyle/>
        <a:p>
          <a:r>
            <a:rPr lang="en-US" dirty="0"/>
            <a:t>10/21</a:t>
          </a:r>
        </a:p>
        <a:p>
          <a:r>
            <a:rPr lang="en-US" dirty="0"/>
            <a:t>DOL approved 3 apprenticeship tracks in 1 month</a:t>
          </a:r>
        </a:p>
      </dgm:t>
    </dgm:pt>
    <dgm:pt modelId="{56E76B94-6E26-4A05-9587-C6CC43A3BAC2}" type="parTrans" cxnId="{0EFA4803-4204-45D7-9F46-54D71C9B8F80}">
      <dgm:prSet/>
      <dgm:spPr/>
      <dgm:t>
        <a:bodyPr/>
        <a:lstStyle/>
        <a:p>
          <a:endParaRPr lang="en-US"/>
        </a:p>
      </dgm:t>
    </dgm:pt>
    <dgm:pt modelId="{C709BADF-6C67-4636-B36C-F4E0AEC152C1}" type="sibTrans" cxnId="{0EFA4803-4204-45D7-9F46-54D71C9B8F80}">
      <dgm:prSet/>
      <dgm:spPr/>
      <dgm:t>
        <a:bodyPr/>
        <a:lstStyle/>
        <a:p>
          <a:endParaRPr lang="en-US"/>
        </a:p>
      </dgm:t>
    </dgm:pt>
    <dgm:pt modelId="{59A0C6DF-77B8-456F-8292-F9C770429E41}">
      <dgm:prSet phldrT="[Text]"/>
      <dgm:spPr/>
      <dgm:t>
        <a:bodyPr/>
        <a:lstStyle/>
        <a:p>
          <a:r>
            <a:rPr lang="en-US" dirty="0"/>
            <a:t>11/21</a:t>
          </a:r>
        </a:p>
        <a:p>
          <a:r>
            <a:rPr lang="en-US" dirty="0"/>
            <a:t>Signing ceremony during National Apprenticeship Week</a:t>
          </a:r>
        </a:p>
      </dgm:t>
    </dgm:pt>
    <dgm:pt modelId="{7B88BB72-7474-4EE6-888F-A4A0387820C9}" type="parTrans" cxnId="{D1E002B1-CDE8-42A3-9689-544F4DCA759D}">
      <dgm:prSet/>
      <dgm:spPr/>
      <dgm:t>
        <a:bodyPr/>
        <a:lstStyle/>
        <a:p>
          <a:endParaRPr lang="en-US"/>
        </a:p>
      </dgm:t>
    </dgm:pt>
    <dgm:pt modelId="{36F8A9DC-A950-441E-A165-885BD924B984}" type="sibTrans" cxnId="{D1E002B1-CDE8-42A3-9689-544F4DCA759D}">
      <dgm:prSet/>
      <dgm:spPr/>
      <dgm:t>
        <a:bodyPr/>
        <a:lstStyle/>
        <a:p>
          <a:endParaRPr lang="en-US"/>
        </a:p>
      </dgm:t>
    </dgm:pt>
    <dgm:pt modelId="{36E6B896-0B07-4727-91BB-F5BE4B1A82CC}">
      <dgm:prSet phldrT="[Text]"/>
      <dgm:spPr/>
      <dgm:t>
        <a:bodyPr/>
        <a:lstStyle/>
        <a:p>
          <a:r>
            <a:rPr lang="en-US" dirty="0"/>
            <a:t>01/22</a:t>
          </a:r>
        </a:p>
        <a:p>
          <a:r>
            <a:rPr lang="en-US" dirty="0"/>
            <a:t>First co-</a:t>
          </a:r>
          <a:r>
            <a:rPr lang="en-US" dirty="0" err="1"/>
            <a:t>hort</a:t>
          </a:r>
          <a:r>
            <a:rPr lang="en-US" dirty="0"/>
            <a:t> of 6 students began</a:t>
          </a:r>
        </a:p>
      </dgm:t>
    </dgm:pt>
    <dgm:pt modelId="{41DA23B2-58C8-4100-92C9-67E78E963E1A}" type="parTrans" cxnId="{E1650A34-E980-4C12-93D6-273C75478990}">
      <dgm:prSet/>
      <dgm:spPr/>
      <dgm:t>
        <a:bodyPr/>
        <a:lstStyle/>
        <a:p>
          <a:endParaRPr lang="en-US"/>
        </a:p>
      </dgm:t>
    </dgm:pt>
    <dgm:pt modelId="{538EF7F3-CB39-44F4-8EEB-C18B22D4930E}" type="sibTrans" cxnId="{E1650A34-E980-4C12-93D6-273C75478990}">
      <dgm:prSet/>
      <dgm:spPr/>
      <dgm:t>
        <a:bodyPr/>
        <a:lstStyle/>
        <a:p>
          <a:endParaRPr lang="en-US"/>
        </a:p>
      </dgm:t>
    </dgm:pt>
    <dgm:pt modelId="{1412C1C3-2DD5-4567-8939-1D71FB55BB46}">
      <dgm:prSet/>
      <dgm:spPr/>
      <dgm:t>
        <a:bodyPr/>
        <a:lstStyle/>
        <a:p>
          <a:r>
            <a:rPr lang="en-US" dirty="0"/>
            <a:t>09/21</a:t>
          </a:r>
        </a:p>
        <a:p>
          <a:r>
            <a:rPr lang="en-US" dirty="0"/>
            <a:t>Initial meeting between the city, Collinsville High School, &amp; Madison County</a:t>
          </a:r>
        </a:p>
      </dgm:t>
    </dgm:pt>
    <dgm:pt modelId="{79DAB42A-47A6-4A50-BBD8-D97C5261828E}" type="parTrans" cxnId="{23CB1AC4-B8BF-4FF6-96B9-FB828444CE65}">
      <dgm:prSet/>
      <dgm:spPr/>
      <dgm:t>
        <a:bodyPr/>
        <a:lstStyle/>
        <a:p>
          <a:endParaRPr lang="en-US"/>
        </a:p>
      </dgm:t>
    </dgm:pt>
    <dgm:pt modelId="{5AB08A80-EAC1-4141-8F55-B732B3DB6B8F}" type="sibTrans" cxnId="{23CB1AC4-B8BF-4FF6-96B9-FB828444CE65}">
      <dgm:prSet/>
      <dgm:spPr/>
      <dgm:t>
        <a:bodyPr/>
        <a:lstStyle/>
        <a:p>
          <a:endParaRPr lang="en-US"/>
        </a:p>
      </dgm:t>
    </dgm:pt>
    <dgm:pt modelId="{3E4243E0-1A0D-4254-8250-D189A6D7A3A2}" type="pres">
      <dgm:prSet presAssocID="{0D1F2C7D-DF23-4384-9311-1C863327DBC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6EECC3C-5787-442F-AE36-3AEEB4E33522}" type="pres">
      <dgm:prSet presAssocID="{36E6B896-0B07-4727-91BB-F5BE4B1A82CC}" presName="Accent4" presStyleCnt="0"/>
      <dgm:spPr/>
    </dgm:pt>
    <dgm:pt modelId="{4D792D45-65DF-44F6-A307-509D81EDC8B0}" type="pres">
      <dgm:prSet presAssocID="{36E6B896-0B07-4727-91BB-F5BE4B1A82CC}" presName="Accent" presStyleLbl="node1" presStyleIdx="0" presStyleCnt="4"/>
      <dgm:spPr/>
    </dgm:pt>
    <dgm:pt modelId="{B6A40FC7-3704-4229-B67C-0C5B7EE74920}" type="pres">
      <dgm:prSet presAssocID="{36E6B896-0B07-4727-91BB-F5BE4B1A82CC}" presName="ParentBackground4" presStyleCnt="0"/>
      <dgm:spPr/>
    </dgm:pt>
    <dgm:pt modelId="{9B3C8EAE-FB3B-4D9C-B328-EB36A4BCD3DD}" type="pres">
      <dgm:prSet presAssocID="{36E6B896-0B07-4727-91BB-F5BE4B1A82CC}" presName="ParentBackground" presStyleLbl="fgAcc1" presStyleIdx="0" presStyleCnt="4"/>
      <dgm:spPr/>
    </dgm:pt>
    <dgm:pt modelId="{912DCFC5-CB8A-4AC9-BF20-415AAEE30F83}" type="pres">
      <dgm:prSet presAssocID="{36E6B896-0B07-4727-91BB-F5BE4B1A82C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B53C4F8-1134-40FD-B753-736DD64D8311}" type="pres">
      <dgm:prSet presAssocID="{59A0C6DF-77B8-456F-8292-F9C770429E41}" presName="Accent3" presStyleCnt="0"/>
      <dgm:spPr/>
    </dgm:pt>
    <dgm:pt modelId="{48B330D8-C98E-4EAF-9A97-0920D4F157AD}" type="pres">
      <dgm:prSet presAssocID="{59A0C6DF-77B8-456F-8292-F9C770429E41}" presName="Accent" presStyleLbl="node1" presStyleIdx="1" presStyleCnt="4"/>
      <dgm:spPr/>
    </dgm:pt>
    <dgm:pt modelId="{44F409A5-F2E8-4874-BBF5-CDE83B1FC7C2}" type="pres">
      <dgm:prSet presAssocID="{59A0C6DF-77B8-456F-8292-F9C770429E41}" presName="ParentBackground3" presStyleCnt="0"/>
      <dgm:spPr/>
    </dgm:pt>
    <dgm:pt modelId="{96C6E12B-A23C-483E-8F7E-2A4BD1C64D25}" type="pres">
      <dgm:prSet presAssocID="{59A0C6DF-77B8-456F-8292-F9C770429E41}" presName="ParentBackground" presStyleLbl="fgAcc1" presStyleIdx="1" presStyleCnt="4"/>
      <dgm:spPr/>
    </dgm:pt>
    <dgm:pt modelId="{ABAC9EE4-B402-4924-80C1-F9AA6FB2D716}" type="pres">
      <dgm:prSet presAssocID="{59A0C6DF-77B8-456F-8292-F9C770429E4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735C4B3-A2E8-40A7-94C1-029EF2D13AFF}" type="pres">
      <dgm:prSet presAssocID="{AC5C17AF-F56E-4FBA-A84D-B393594DE802}" presName="Accent2" presStyleCnt="0"/>
      <dgm:spPr/>
    </dgm:pt>
    <dgm:pt modelId="{9C4FC504-7F24-45FF-BEA8-BB8465CC2CB3}" type="pres">
      <dgm:prSet presAssocID="{AC5C17AF-F56E-4FBA-A84D-B393594DE802}" presName="Accent" presStyleLbl="node1" presStyleIdx="2" presStyleCnt="4"/>
      <dgm:spPr/>
    </dgm:pt>
    <dgm:pt modelId="{B9B09299-2936-49C8-B96F-5E2B1CBDEB8D}" type="pres">
      <dgm:prSet presAssocID="{AC5C17AF-F56E-4FBA-A84D-B393594DE802}" presName="ParentBackground2" presStyleCnt="0"/>
      <dgm:spPr/>
    </dgm:pt>
    <dgm:pt modelId="{86550753-1803-4B20-A707-CE5F128321BB}" type="pres">
      <dgm:prSet presAssocID="{AC5C17AF-F56E-4FBA-A84D-B393594DE802}" presName="ParentBackground" presStyleLbl="fgAcc1" presStyleIdx="2" presStyleCnt="4"/>
      <dgm:spPr/>
    </dgm:pt>
    <dgm:pt modelId="{1F01A4E4-97B2-4CE5-9903-10AF9A5FF105}" type="pres">
      <dgm:prSet presAssocID="{AC5C17AF-F56E-4FBA-A84D-B393594DE80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92E854-4734-43E5-9FB0-CEDE91495908}" type="pres">
      <dgm:prSet presAssocID="{1412C1C3-2DD5-4567-8939-1D71FB55BB46}" presName="Accent1" presStyleCnt="0"/>
      <dgm:spPr/>
    </dgm:pt>
    <dgm:pt modelId="{A3A74B81-E775-40B1-8E16-7FB9E81478F1}" type="pres">
      <dgm:prSet presAssocID="{1412C1C3-2DD5-4567-8939-1D71FB55BB46}" presName="Accent" presStyleLbl="node1" presStyleIdx="3" presStyleCnt="4"/>
      <dgm:spPr/>
    </dgm:pt>
    <dgm:pt modelId="{305048C2-63AB-4400-8205-809350CE4160}" type="pres">
      <dgm:prSet presAssocID="{1412C1C3-2DD5-4567-8939-1D71FB55BB46}" presName="ParentBackground1" presStyleCnt="0"/>
      <dgm:spPr/>
    </dgm:pt>
    <dgm:pt modelId="{A0D31E65-FCA3-48EA-80D8-CBB608866BB5}" type="pres">
      <dgm:prSet presAssocID="{1412C1C3-2DD5-4567-8939-1D71FB55BB46}" presName="ParentBackground" presStyleLbl="fgAcc1" presStyleIdx="3" presStyleCnt="4"/>
      <dgm:spPr/>
    </dgm:pt>
    <dgm:pt modelId="{99C18F60-FBBE-43B1-BA64-04FD7355668A}" type="pres">
      <dgm:prSet presAssocID="{1412C1C3-2DD5-4567-8939-1D71FB55BB4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EFA4803-4204-45D7-9F46-54D71C9B8F80}" srcId="{0D1F2C7D-DF23-4384-9311-1C863327DBC1}" destId="{AC5C17AF-F56E-4FBA-A84D-B393594DE802}" srcOrd="1" destOrd="0" parTransId="{56E76B94-6E26-4A05-9587-C6CC43A3BAC2}" sibTransId="{C709BADF-6C67-4636-B36C-F4E0AEC152C1}"/>
    <dgm:cxn modelId="{0C0D5521-4220-40DA-8A63-BD422EEC191E}" type="presOf" srcId="{36E6B896-0B07-4727-91BB-F5BE4B1A82CC}" destId="{912DCFC5-CB8A-4AC9-BF20-415AAEE30F83}" srcOrd="1" destOrd="0" presId="urn:microsoft.com/office/officeart/2011/layout/CircleProcess"/>
    <dgm:cxn modelId="{E1650A34-E980-4C12-93D6-273C75478990}" srcId="{0D1F2C7D-DF23-4384-9311-1C863327DBC1}" destId="{36E6B896-0B07-4727-91BB-F5BE4B1A82CC}" srcOrd="3" destOrd="0" parTransId="{41DA23B2-58C8-4100-92C9-67E78E963E1A}" sibTransId="{538EF7F3-CB39-44F4-8EEB-C18B22D4930E}"/>
    <dgm:cxn modelId="{07781540-D62A-4B0D-8605-0DB0BE5F50DF}" type="presOf" srcId="{0D1F2C7D-DF23-4384-9311-1C863327DBC1}" destId="{3E4243E0-1A0D-4254-8250-D189A6D7A3A2}" srcOrd="0" destOrd="0" presId="urn:microsoft.com/office/officeart/2011/layout/CircleProcess"/>
    <dgm:cxn modelId="{13098B45-233F-473B-B49F-100200C165A8}" type="presOf" srcId="{59A0C6DF-77B8-456F-8292-F9C770429E41}" destId="{ABAC9EE4-B402-4924-80C1-F9AA6FB2D716}" srcOrd="1" destOrd="0" presId="urn:microsoft.com/office/officeart/2011/layout/CircleProcess"/>
    <dgm:cxn modelId="{8FD5566B-0618-43EF-BF64-7E83F73EAA98}" type="presOf" srcId="{1412C1C3-2DD5-4567-8939-1D71FB55BB46}" destId="{A0D31E65-FCA3-48EA-80D8-CBB608866BB5}" srcOrd="0" destOrd="0" presId="urn:microsoft.com/office/officeart/2011/layout/CircleProcess"/>
    <dgm:cxn modelId="{E069B47D-683C-4098-BA51-3C894D65D002}" type="presOf" srcId="{AC5C17AF-F56E-4FBA-A84D-B393594DE802}" destId="{1F01A4E4-97B2-4CE5-9903-10AF9A5FF105}" srcOrd="1" destOrd="0" presId="urn:microsoft.com/office/officeart/2011/layout/CircleProcess"/>
    <dgm:cxn modelId="{DE98128C-C342-408D-8A1B-6A244F0147FD}" type="presOf" srcId="{59A0C6DF-77B8-456F-8292-F9C770429E41}" destId="{96C6E12B-A23C-483E-8F7E-2A4BD1C64D25}" srcOrd="0" destOrd="0" presId="urn:microsoft.com/office/officeart/2011/layout/CircleProcess"/>
    <dgm:cxn modelId="{0835F89E-1776-471B-8089-0B612993AE22}" type="presOf" srcId="{1412C1C3-2DD5-4567-8939-1D71FB55BB46}" destId="{99C18F60-FBBE-43B1-BA64-04FD7355668A}" srcOrd="1" destOrd="0" presId="urn:microsoft.com/office/officeart/2011/layout/CircleProcess"/>
    <dgm:cxn modelId="{D1E002B1-CDE8-42A3-9689-544F4DCA759D}" srcId="{0D1F2C7D-DF23-4384-9311-1C863327DBC1}" destId="{59A0C6DF-77B8-456F-8292-F9C770429E41}" srcOrd="2" destOrd="0" parTransId="{7B88BB72-7474-4EE6-888F-A4A0387820C9}" sibTransId="{36F8A9DC-A950-441E-A165-885BD924B984}"/>
    <dgm:cxn modelId="{23CB1AC4-B8BF-4FF6-96B9-FB828444CE65}" srcId="{0D1F2C7D-DF23-4384-9311-1C863327DBC1}" destId="{1412C1C3-2DD5-4567-8939-1D71FB55BB46}" srcOrd="0" destOrd="0" parTransId="{79DAB42A-47A6-4A50-BBD8-D97C5261828E}" sibTransId="{5AB08A80-EAC1-4141-8F55-B732B3DB6B8F}"/>
    <dgm:cxn modelId="{703B78FA-670C-4157-8C6B-2AB586FF8F2C}" type="presOf" srcId="{36E6B896-0B07-4727-91BB-F5BE4B1A82CC}" destId="{9B3C8EAE-FB3B-4D9C-B328-EB36A4BCD3DD}" srcOrd="0" destOrd="0" presId="urn:microsoft.com/office/officeart/2011/layout/CircleProcess"/>
    <dgm:cxn modelId="{A9129DFD-FE56-43A7-BF8A-FC2AD6A23CF8}" type="presOf" srcId="{AC5C17AF-F56E-4FBA-A84D-B393594DE802}" destId="{86550753-1803-4B20-A707-CE5F128321BB}" srcOrd="0" destOrd="0" presId="urn:microsoft.com/office/officeart/2011/layout/CircleProcess"/>
    <dgm:cxn modelId="{48CF978B-510E-4AE9-BF08-797F0AD9F375}" type="presParOf" srcId="{3E4243E0-1A0D-4254-8250-D189A6D7A3A2}" destId="{F6EECC3C-5787-442F-AE36-3AEEB4E33522}" srcOrd="0" destOrd="0" presId="urn:microsoft.com/office/officeart/2011/layout/CircleProcess"/>
    <dgm:cxn modelId="{0430FAAF-83C7-43C1-8F43-3A6257FD28A7}" type="presParOf" srcId="{F6EECC3C-5787-442F-AE36-3AEEB4E33522}" destId="{4D792D45-65DF-44F6-A307-509D81EDC8B0}" srcOrd="0" destOrd="0" presId="urn:microsoft.com/office/officeart/2011/layout/CircleProcess"/>
    <dgm:cxn modelId="{531BA418-B978-4D6E-8318-165BA380ECDE}" type="presParOf" srcId="{3E4243E0-1A0D-4254-8250-D189A6D7A3A2}" destId="{B6A40FC7-3704-4229-B67C-0C5B7EE74920}" srcOrd="1" destOrd="0" presId="urn:microsoft.com/office/officeart/2011/layout/CircleProcess"/>
    <dgm:cxn modelId="{1FF51969-3CA7-463E-8419-102E85FBC42E}" type="presParOf" srcId="{B6A40FC7-3704-4229-B67C-0C5B7EE74920}" destId="{9B3C8EAE-FB3B-4D9C-B328-EB36A4BCD3DD}" srcOrd="0" destOrd="0" presId="urn:microsoft.com/office/officeart/2011/layout/CircleProcess"/>
    <dgm:cxn modelId="{EFF85A08-279B-4E3A-92B1-42019486890B}" type="presParOf" srcId="{3E4243E0-1A0D-4254-8250-D189A6D7A3A2}" destId="{912DCFC5-CB8A-4AC9-BF20-415AAEE30F83}" srcOrd="2" destOrd="0" presId="urn:microsoft.com/office/officeart/2011/layout/CircleProcess"/>
    <dgm:cxn modelId="{E82E1963-0082-4A39-BA5B-60E29D3F646E}" type="presParOf" srcId="{3E4243E0-1A0D-4254-8250-D189A6D7A3A2}" destId="{BB53C4F8-1134-40FD-B753-736DD64D8311}" srcOrd="3" destOrd="0" presId="urn:microsoft.com/office/officeart/2011/layout/CircleProcess"/>
    <dgm:cxn modelId="{55918F9A-D63A-4EA4-B471-E3F19CCD4AA8}" type="presParOf" srcId="{BB53C4F8-1134-40FD-B753-736DD64D8311}" destId="{48B330D8-C98E-4EAF-9A97-0920D4F157AD}" srcOrd="0" destOrd="0" presId="urn:microsoft.com/office/officeart/2011/layout/CircleProcess"/>
    <dgm:cxn modelId="{F863B917-50A0-4079-B656-81D7B647954D}" type="presParOf" srcId="{3E4243E0-1A0D-4254-8250-D189A6D7A3A2}" destId="{44F409A5-F2E8-4874-BBF5-CDE83B1FC7C2}" srcOrd="4" destOrd="0" presId="urn:microsoft.com/office/officeart/2011/layout/CircleProcess"/>
    <dgm:cxn modelId="{F334A904-3F7C-4F96-B006-52D473B56B50}" type="presParOf" srcId="{44F409A5-F2E8-4874-BBF5-CDE83B1FC7C2}" destId="{96C6E12B-A23C-483E-8F7E-2A4BD1C64D25}" srcOrd="0" destOrd="0" presId="urn:microsoft.com/office/officeart/2011/layout/CircleProcess"/>
    <dgm:cxn modelId="{3879F5C7-291E-4754-84F0-382DC8FECA05}" type="presParOf" srcId="{3E4243E0-1A0D-4254-8250-D189A6D7A3A2}" destId="{ABAC9EE4-B402-4924-80C1-F9AA6FB2D716}" srcOrd="5" destOrd="0" presId="urn:microsoft.com/office/officeart/2011/layout/CircleProcess"/>
    <dgm:cxn modelId="{82D14417-40BA-49EF-BB2A-E05A0303098D}" type="presParOf" srcId="{3E4243E0-1A0D-4254-8250-D189A6D7A3A2}" destId="{0735C4B3-A2E8-40A7-94C1-029EF2D13AFF}" srcOrd="6" destOrd="0" presId="urn:microsoft.com/office/officeart/2011/layout/CircleProcess"/>
    <dgm:cxn modelId="{D4D467C7-9DF4-4CA2-8F01-0D9797292608}" type="presParOf" srcId="{0735C4B3-A2E8-40A7-94C1-029EF2D13AFF}" destId="{9C4FC504-7F24-45FF-BEA8-BB8465CC2CB3}" srcOrd="0" destOrd="0" presId="urn:microsoft.com/office/officeart/2011/layout/CircleProcess"/>
    <dgm:cxn modelId="{E671EA8C-8802-4729-84B2-95B3E00D9F7B}" type="presParOf" srcId="{3E4243E0-1A0D-4254-8250-D189A6D7A3A2}" destId="{B9B09299-2936-49C8-B96F-5E2B1CBDEB8D}" srcOrd="7" destOrd="0" presId="urn:microsoft.com/office/officeart/2011/layout/CircleProcess"/>
    <dgm:cxn modelId="{8F5ABF89-E84B-410C-9FA7-F690075FAB07}" type="presParOf" srcId="{B9B09299-2936-49C8-B96F-5E2B1CBDEB8D}" destId="{86550753-1803-4B20-A707-CE5F128321BB}" srcOrd="0" destOrd="0" presId="urn:microsoft.com/office/officeart/2011/layout/CircleProcess"/>
    <dgm:cxn modelId="{CDF1CA85-006F-49D5-B113-7B967452F976}" type="presParOf" srcId="{3E4243E0-1A0D-4254-8250-D189A6D7A3A2}" destId="{1F01A4E4-97B2-4CE5-9903-10AF9A5FF105}" srcOrd="8" destOrd="0" presId="urn:microsoft.com/office/officeart/2011/layout/CircleProcess"/>
    <dgm:cxn modelId="{DAD83AEB-6331-47A0-AC88-B9C57B5D7A97}" type="presParOf" srcId="{3E4243E0-1A0D-4254-8250-D189A6D7A3A2}" destId="{E792E854-4734-43E5-9FB0-CEDE91495908}" srcOrd="9" destOrd="0" presId="urn:microsoft.com/office/officeart/2011/layout/CircleProcess"/>
    <dgm:cxn modelId="{0FEB0997-3007-4101-B0B2-7F9307C7F3F3}" type="presParOf" srcId="{E792E854-4734-43E5-9FB0-CEDE91495908}" destId="{A3A74B81-E775-40B1-8E16-7FB9E81478F1}" srcOrd="0" destOrd="0" presId="urn:microsoft.com/office/officeart/2011/layout/CircleProcess"/>
    <dgm:cxn modelId="{2A692E08-EAF7-44A5-9A46-B44CD2EFA8D5}" type="presParOf" srcId="{3E4243E0-1A0D-4254-8250-D189A6D7A3A2}" destId="{305048C2-63AB-4400-8205-809350CE4160}" srcOrd="10" destOrd="0" presId="urn:microsoft.com/office/officeart/2011/layout/CircleProcess"/>
    <dgm:cxn modelId="{2C09FBD6-51D7-4482-BEB7-3D6520BC8DAD}" type="presParOf" srcId="{305048C2-63AB-4400-8205-809350CE4160}" destId="{A0D31E65-FCA3-48EA-80D8-CBB608866BB5}" srcOrd="0" destOrd="0" presId="urn:microsoft.com/office/officeart/2011/layout/CircleProcess"/>
    <dgm:cxn modelId="{8242DC71-9C08-425A-82CD-CDA4DFF30B71}" type="presParOf" srcId="{3E4243E0-1A0D-4254-8250-D189A6D7A3A2}" destId="{99C18F60-FBBE-43B1-BA64-04FD7355668A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B6B6D0-949B-4149-8C6A-36EF1EDC38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FB27E-8258-4E77-AEAA-7F1CE6344D2F}">
      <dgm:prSet/>
      <dgm:spPr/>
      <dgm:t>
        <a:bodyPr/>
        <a:lstStyle/>
        <a:p>
          <a:r>
            <a:rPr lang="en-US"/>
            <a:t>Goal is to prepare students to transition from high school to employment and community participation by providing meaningful work experiences. </a:t>
          </a:r>
          <a:endParaRPr lang="en-US" dirty="0"/>
        </a:p>
      </dgm:t>
    </dgm:pt>
    <dgm:pt modelId="{C492134A-A748-413B-A142-CD5EF16F2A05}" type="parTrans" cxnId="{D54CCE15-388B-4440-B78B-15EF07016C18}">
      <dgm:prSet/>
      <dgm:spPr/>
      <dgm:t>
        <a:bodyPr/>
        <a:lstStyle/>
        <a:p>
          <a:endParaRPr lang="en-US"/>
        </a:p>
      </dgm:t>
    </dgm:pt>
    <dgm:pt modelId="{11CD9FF7-6356-4721-AF6E-929CB50B0970}" type="sibTrans" cxnId="{D54CCE15-388B-4440-B78B-15EF07016C18}">
      <dgm:prSet/>
      <dgm:spPr/>
      <dgm:t>
        <a:bodyPr/>
        <a:lstStyle/>
        <a:p>
          <a:endParaRPr lang="en-US"/>
        </a:p>
      </dgm:t>
    </dgm:pt>
    <dgm:pt modelId="{8672DA8A-D3C8-47FA-A0D6-98E5110A2B29}">
      <dgm:prSet/>
      <dgm:spPr/>
      <dgm:t>
        <a:bodyPr/>
        <a:lstStyle/>
        <a:p>
          <a:r>
            <a:rPr lang="en-US" dirty="0"/>
            <a:t>Work to develop desirable work skills and habits, in order to determine their individual career goals. </a:t>
          </a:r>
        </a:p>
      </dgm:t>
    </dgm:pt>
    <dgm:pt modelId="{20C1E23A-058A-4675-B63D-B845BFDAF3B9}" type="parTrans" cxnId="{44E2FD47-6655-48A9-802B-D804C98265F0}">
      <dgm:prSet/>
      <dgm:spPr/>
      <dgm:t>
        <a:bodyPr/>
        <a:lstStyle/>
        <a:p>
          <a:endParaRPr lang="en-US"/>
        </a:p>
      </dgm:t>
    </dgm:pt>
    <dgm:pt modelId="{554B57B4-6ADC-41FF-BA82-CE29ABA190DD}" type="sibTrans" cxnId="{44E2FD47-6655-48A9-802B-D804C98265F0}">
      <dgm:prSet/>
      <dgm:spPr/>
      <dgm:t>
        <a:bodyPr/>
        <a:lstStyle/>
        <a:p>
          <a:endParaRPr lang="en-US"/>
        </a:p>
      </dgm:t>
    </dgm:pt>
    <dgm:pt modelId="{1A6387FB-DB36-4634-9496-53F9EF3E39FC}" type="pres">
      <dgm:prSet presAssocID="{3CB6B6D0-949B-4149-8C6A-36EF1EDC3891}" presName="Name0" presStyleCnt="0">
        <dgm:presLayoutVars>
          <dgm:dir/>
          <dgm:resizeHandles val="exact"/>
        </dgm:presLayoutVars>
      </dgm:prSet>
      <dgm:spPr/>
    </dgm:pt>
    <dgm:pt modelId="{A443C195-2DE4-4CD5-AB3C-467B6563362B}" type="pres">
      <dgm:prSet presAssocID="{C4BFB27E-8258-4E77-AEAA-7F1CE6344D2F}" presName="composite" presStyleCnt="0"/>
      <dgm:spPr/>
    </dgm:pt>
    <dgm:pt modelId="{F7474A29-3F99-4988-B23C-5F8052F6CE7D}" type="pres">
      <dgm:prSet presAssocID="{C4BFB27E-8258-4E77-AEAA-7F1CE6344D2F}" presName="rect1" presStyleLbl="trAlignAcc1" presStyleIdx="0" presStyleCnt="2" custScaleX="120057" custLinFactNeighborX="8591" custLinFactNeighborY="-10427">
        <dgm:presLayoutVars>
          <dgm:bulletEnabled val="1"/>
        </dgm:presLayoutVars>
      </dgm:prSet>
      <dgm:spPr/>
    </dgm:pt>
    <dgm:pt modelId="{580BC1A1-A399-4D1C-9E90-5BE43CDFDBF4}" type="pres">
      <dgm:prSet presAssocID="{C4BFB27E-8258-4E77-AEAA-7F1CE6344D2F}" presName="rect2" presStyleLbl="fgImgPlace1" presStyleIdx="0" presStyleCnt="2" custScaleX="212535" custLinFactX="-80100" custLinFactNeighborX="-100000" custLinFactNeighborY="36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Dart arrow in the center of dartboard"/>
        </a:ext>
      </dgm:extLst>
    </dgm:pt>
    <dgm:pt modelId="{6039E550-FDA1-40BF-B695-AA72166A1C07}" type="pres">
      <dgm:prSet presAssocID="{11CD9FF7-6356-4721-AF6E-929CB50B0970}" presName="sibTrans" presStyleCnt="0"/>
      <dgm:spPr/>
    </dgm:pt>
    <dgm:pt modelId="{8F12D017-0B94-4B6D-9449-EB559C64F8E9}" type="pres">
      <dgm:prSet presAssocID="{8672DA8A-D3C8-47FA-A0D6-98E5110A2B29}" presName="composite" presStyleCnt="0"/>
      <dgm:spPr/>
    </dgm:pt>
    <dgm:pt modelId="{5A2241AC-AAE1-4B2F-A69F-96C79AC50010}" type="pres">
      <dgm:prSet presAssocID="{8672DA8A-D3C8-47FA-A0D6-98E5110A2B29}" presName="rect1" presStyleLbl="trAlignAcc1" presStyleIdx="1" presStyleCnt="2" custScaleX="116844" custLinFactNeighborX="5924" custLinFactNeighborY="-10427">
        <dgm:presLayoutVars>
          <dgm:bulletEnabled val="1"/>
        </dgm:presLayoutVars>
      </dgm:prSet>
      <dgm:spPr/>
    </dgm:pt>
    <dgm:pt modelId="{705846E9-FE8B-4259-91D4-9C84CE343286}" type="pres">
      <dgm:prSet presAssocID="{8672DA8A-D3C8-47FA-A0D6-98E5110A2B29}" presName="rect2" presStyleLbl="fgImgPlace1" presStyleIdx="1" presStyleCnt="2" custScaleX="204748" custLinFactX="-97449" custLinFactNeighborX="-100000" custLinFactNeighborY="902"/>
      <dgm:spPr>
        <a:blipFill>
          <a:blip xmlns:r="http://schemas.openxmlformats.org/officeDocument/2006/relationships" r:embed="rId2"/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Smiling woman holding file folder at the office"/>
        </a:ext>
      </dgm:extLst>
    </dgm:pt>
  </dgm:ptLst>
  <dgm:cxnLst>
    <dgm:cxn modelId="{D54CCE15-388B-4440-B78B-15EF07016C18}" srcId="{3CB6B6D0-949B-4149-8C6A-36EF1EDC3891}" destId="{C4BFB27E-8258-4E77-AEAA-7F1CE6344D2F}" srcOrd="0" destOrd="0" parTransId="{C492134A-A748-413B-A142-CD5EF16F2A05}" sibTransId="{11CD9FF7-6356-4721-AF6E-929CB50B0970}"/>
    <dgm:cxn modelId="{58389939-F706-488B-91EC-C6A71325C0FA}" type="presOf" srcId="{3CB6B6D0-949B-4149-8C6A-36EF1EDC3891}" destId="{1A6387FB-DB36-4634-9496-53F9EF3E39FC}" srcOrd="0" destOrd="0" presId="urn:microsoft.com/office/officeart/2008/layout/PictureStrips"/>
    <dgm:cxn modelId="{72CAEE40-CF8F-4FC8-895C-F743EEE8B8EF}" type="presOf" srcId="{C4BFB27E-8258-4E77-AEAA-7F1CE6344D2F}" destId="{F7474A29-3F99-4988-B23C-5F8052F6CE7D}" srcOrd="0" destOrd="0" presId="urn:microsoft.com/office/officeart/2008/layout/PictureStrips"/>
    <dgm:cxn modelId="{44E2FD47-6655-48A9-802B-D804C98265F0}" srcId="{3CB6B6D0-949B-4149-8C6A-36EF1EDC3891}" destId="{8672DA8A-D3C8-47FA-A0D6-98E5110A2B29}" srcOrd="1" destOrd="0" parTransId="{20C1E23A-058A-4675-B63D-B845BFDAF3B9}" sibTransId="{554B57B4-6ADC-41FF-BA82-CE29ABA190DD}"/>
    <dgm:cxn modelId="{F15179C9-0642-4EA1-90DA-99048E84B5D4}" type="presOf" srcId="{8672DA8A-D3C8-47FA-A0D6-98E5110A2B29}" destId="{5A2241AC-AAE1-4B2F-A69F-96C79AC50010}" srcOrd="0" destOrd="0" presId="urn:microsoft.com/office/officeart/2008/layout/PictureStrips"/>
    <dgm:cxn modelId="{41CCF0F1-52BF-4683-B795-1921456E4D69}" type="presParOf" srcId="{1A6387FB-DB36-4634-9496-53F9EF3E39FC}" destId="{A443C195-2DE4-4CD5-AB3C-467B6563362B}" srcOrd="0" destOrd="0" presId="urn:microsoft.com/office/officeart/2008/layout/PictureStrips"/>
    <dgm:cxn modelId="{603396C2-BB48-462B-8A4A-5012D492385A}" type="presParOf" srcId="{A443C195-2DE4-4CD5-AB3C-467B6563362B}" destId="{F7474A29-3F99-4988-B23C-5F8052F6CE7D}" srcOrd="0" destOrd="0" presId="urn:microsoft.com/office/officeart/2008/layout/PictureStrips"/>
    <dgm:cxn modelId="{49B00F59-F4FD-4AB8-AE12-4B8F7DF03186}" type="presParOf" srcId="{A443C195-2DE4-4CD5-AB3C-467B6563362B}" destId="{580BC1A1-A399-4D1C-9E90-5BE43CDFDBF4}" srcOrd="1" destOrd="0" presId="urn:microsoft.com/office/officeart/2008/layout/PictureStrips"/>
    <dgm:cxn modelId="{AB18C22D-0EB5-4B94-891B-68034F8E3454}" type="presParOf" srcId="{1A6387FB-DB36-4634-9496-53F9EF3E39FC}" destId="{6039E550-FDA1-40BF-B695-AA72166A1C07}" srcOrd="1" destOrd="0" presId="urn:microsoft.com/office/officeart/2008/layout/PictureStrips"/>
    <dgm:cxn modelId="{D4B005CF-92A2-4A4A-8CD6-18901EEA6B76}" type="presParOf" srcId="{1A6387FB-DB36-4634-9496-53F9EF3E39FC}" destId="{8F12D017-0B94-4B6D-9449-EB559C64F8E9}" srcOrd="2" destOrd="0" presId="urn:microsoft.com/office/officeart/2008/layout/PictureStrips"/>
    <dgm:cxn modelId="{BB7A15CA-E77A-45C5-AD37-01ED8B2703A2}" type="presParOf" srcId="{8F12D017-0B94-4B6D-9449-EB559C64F8E9}" destId="{5A2241AC-AAE1-4B2F-A69F-96C79AC50010}" srcOrd="0" destOrd="0" presId="urn:microsoft.com/office/officeart/2008/layout/PictureStrips"/>
    <dgm:cxn modelId="{D4119A5E-44F4-4FDB-91E1-FECDA3A279AC}" type="presParOf" srcId="{8F12D017-0B94-4B6D-9449-EB559C64F8E9}" destId="{705846E9-FE8B-4259-91D4-9C84CE3432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4099DE-80E1-4782-B7EA-12CD118B24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922213-9FE7-4B3C-A959-735030733131}">
      <dgm:prSet phldrT="[Text]"/>
      <dgm:spPr/>
      <dgm:t>
        <a:bodyPr/>
        <a:lstStyle/>
        <a:p>
          <a:r>
            <a:rPr lang="en-US" dirty="0"/>
            <a:t>Job Exploration</a:t>
          </a:r>
        </a:p>
      </dgm:t>
    </dgm:pt>
    <dgm:pt modelId="{ABCFAB93-5BBA-4416-8FF0-B98680AB2CF6}" type="parTrans" cxnId="{6E321F98-1BAD-4B09-9EA4-FBFEA019F06C}">
      <dgm:prSet/>
      <dgm:spPr/>
      <dgm:t>
        <a:bodyPr/>
        <a:lstStyle/>
        <a:p>
          <a:endParaRPr lang="en-US"/>
        </a:p>
      </dgm:t>
    </dgm:pt>
    <dgm:pt modelId="{EE0EA040-D2E3-43F0-86E3-F078C04A8F85}" type="sibTrans" cxnId="{6E321F98-1BAD-4B09-9EA4-FBFEA019F06C}">
      <dgm:prSet/>
      <dgm:spPr/>
      <dgm:t>
        <a:bodyPr/>
        <a:lstStyle/>
        <a:p>
          <a:endParaRPr lang="en-US"/>
        </a:p>
      </dgm:t>
    </dgm:pt>
    <dgm:pt modelId="{D6306320-02CD-4B72-B043-448AE29E6262}">
      <dgm:prSet phldrT="[Text]"/>
      <dgm:spPr/>
      <dgm:t>
        <a:bodyPr/>
        <a:lstStyle/>
        <a:p>
          <a:r>
            <a:rPr lang="en-US" dirty="0"/>
            <a:t>Work Based Learning</a:t>
          </a:r>
        </a:p>
      </dgm:t>
    </dgm:pt>
    <dgm:pt modelId="{7648F6AB-9049-45B5-8910-D1F3B6B2F443}" type="parTrans" cxnId="{E16215A2-B4BB-4BB6-8597-C091B237E435}">
      <dgm:prSet/>
      <dgm:spPr/>
      <dgm:t>
        <a:bodyPr/>
        <a:lstStyle/>
        <a:p>
          <a:endParaRPr lang="en-US"/>
        </a:p>
      </dgm:t>
    </dgm:pt>
    <dgm:pt modelId="{E6F36D00-1E30-4AA2-A28A-AB34EA6095E7}" type="sibTrans" cxnId="{E16215A2-B4BB-4BB6-8597-C091B237E435}">
      <dgm:prSet/>
      <dgm:spPr/>
      <dgm:t>
        <a:bodyPr/>
        <a:lstStyle/>
        <a:p>
          <a:endParaRPr lang="en-US"/>
        </a:p>
      </dgm:t>
    </dgm:pt>
    <dgm:pt modelId="{A52AEF39-655C-4AD4-BA99-F04C8D4FD50D}">
      <dgm:prSet phldrT="[Text]"/>
      <dgm:spPr/>
      <dgm:t>
        <a:bodyPr/>
        <a:lstStyle/>
        <a:p>
          <a:r>
            <a:rPr lang="en-US" dirty="0"/>
            <a:t>Counseling on Post Secondary Education</a:t>
          </a:r>
        </a:p>
      </dgm:t>
    </dgm:pt>
    <dgm:pt modelId="{80990A5C-578A-4623-98CB-F3D08E5BB2F5}" type="parTrans" cxnId="{CEA7C7AB-C292-4E70-B242-097C988242E4}">
      <dgm:prSet/>
      <dgm:spPr/>
      <dgm:t>
        <a:bodyPr/>
        <a:lstStyle/>
        <a:p>
          <a:endParaRPr lang="en-US"/>
        </a:p>
      </dgm:t>
    </dgm:pt>
    <dgm:pt modelId="{46D97CD4-334D-43D0-B173-09C21CB53308}" type="sibTrans" cxnId="{CEA7C7AB-C292-4E70-B242-097C988242E4}">
      <dgm:prSet/>
      <dgm:spPr/>
      <dgm:t>
        <a:bodyPr/>
        <a:lstStyle/>
        <a:p>
          <a:endParaRPr lang="en-US"/>
        </a:p>
      </dgm:t>
    </dgm:pt>
    <dgm:pt modelId="{5FE7514E-F724-4AF7-8B6B-01D785C133E2}">
      <dgm:prSet phldrT="[Text]"/>
      <dgm:spPr/>
      <dgm:t>
        <a:bodyPr/>
        <a:lstStyle/>
        <a:p>
          <a:r>
            <a:rPr lang="en-US" dirty="0"/>
            <a:t>Workplace Readiness Training</a:t>
          </a:r>
        </a:p>
      </dgm:t>
    </dgm:pt>
    <dgm:pt modelId="{B046DC2C-6365-4826-B77E-099E5C4FAD87}" type="parTrans" cxnId="{22BCF1AD-9C4F-491A-BF6E-7E0A4851258A}">
      <dgm:prSet/>
      <dgm:spPr/>
      <dgm:t>
        <a:bodyPr/>
        <a:lstStyle/>
        <a:p>
          <a:endParaRPr lang="en-US"/>
        </a:p>
      </dgm:t>
    </dgm:pt>
    <dgm:pt modelId="{7668FEF6-91CB-4898-B80F-02765715AE16}" type="sibTrans" cxnId="{22BCF1AD-9C4F-491A-BF6E-7E0A4851258A}">
      <dgm:prSet/>
      <dgm:spPr/>
      <dgm:t>
        <a:bodyPr/>
        <a:lstStyle/>
        <a:p>
          <a:endParaRPr lang="en-US"/>
        </a:p>
      </dgm:t>
    </dgm:pt>
    <dgm:pt modelId="{BEF63AAB-D826-43F2-9306-1B967B395961}">
      <dgm:prSet phldrT="[Text]"/>
      <dgm:spPr/>
      <dgm:t>
        <a:bodyPr/>
        <a:lstStyle/>
        <a:p>
          <a:r>
            <a:rPr lang="en-US" dirty="0"/>
            <a:t>Self Advocacy Training</a:t>
          </a:r>
        </a:p>
      </dgm:t>
    </dgm:pt>
    <dgm:pt modelId="{CA14B344-1E50-4443-8685-7CE69A7D5D47}" type="parTrans" cxnId="{59AEBBE3-0BCE-407A-BD89-7CF4228ABDD7}">
      <dgm:prSet/>
      <dgm:spPr/>
      <dgm:t>
        <a:bodyPr/>
        <a:lstStyle/>
        <a:p>
          <a:endParaRPr lang="en-US"/>
        </a:p>
      </dgm:t>
    </dgm:pt>
    <dgm:pt modelId="{BA1F4791-BFDD-48D4-A030-E5DDAEF78881}" type="sibTrans" cxnId="{59AEBBE3-0BCE-407A-BD89-7CF4228ABDD7}">
      <dgm:prSet/>
      <dgm:spPr/>
      <dgm:t>
        <a:bodyPr/>
        <a:lstStyle/>
        <a:p>
          <a:endParaRPr lang="en-US"/>
        </a:p>
      </dgm:t>
    </dgm:pt>
    <dgm:pt modelId="{4A983186-FA64-49FF-9A32-B7D2949F1957}" type="pres">
      <dgm:prSet presAssocID="{3C4099DE-80E1-4782-B7EA-12CD118B24BA}" presName="diagram" presStyleCnt="0">
        <dgm:presLayoutVars>
          <dgm:dir/>
          <dgm:resizeHandles val="exact"/>
        </dgm:presLayoutVars>
      </dgm:prSet>
      <dgm:spPr/>
    </dgm:pt>
    <dgm:pt modelId="{2ACF3131-BAB6-4300-B479-DA223A4DDE79}" type="pres">
      <dgm:prSet presAssocID="{55922213-9FE7-4B3C-A959-735030733131}" presName="node" presStyleLbl="node1" presStyleIdx="0" presStyleCnt="5">
        <dgm:presLayoutVars>
          <dgm:bulletEnabled val="1"/>
        </dgm:presLayoutVars>
      </dgm:prSet>
      <dgm:spPr/>
    </dgm:pt>
    <dgm:pt modelId="{A87F56DD-7AA9-4FA4-A07A-2A6F9BB5DCC3}" type="pres">
      <dgm:prSet presAssocID="{EE0EA040-D2E3-43F0-86E3-F078C04A8F85}" presName="sibTrans" presStyleCnt="0"/>
      <dgm:spPr/>
    </dgm:pt>
    <dgm:pt modelId="{BB6A9BAC-CD3D-427D-820A-2C84F4DA02CA}" type="pres">
      <dgm:prSet presAssocID="{D6306320-02CD-4B72-B043-448AE29E6262}" presName="node" presStyleLbl="node1" presStyleIdx="1" presStyleCnt="5">
        <dgm:presLayoutVars>
          <dgm:bulletEnabled val="1"/>
        </dgm:presLayoutVars>
      </dgm:prSet>
      <dgm:spPr/>
    </dgm:pt>
    <dgm:pt modelId="{F166E16B-02EB-4828-B7DA-3B13E97B1B32}" type="pres">
      <dgm:prSet presAssocID="{E6F36D00-1E30-4AA2-A28A-AB34EA6095E7}" presName="sibTrans" presStyleCnt="0"/>
      <dgm:spPr/>
    </dgm:pt>
    <dgm:pt modelId="{A21704E2-B908-4557-82AF-559DA15FA3E4}" type="pres">
      <dgm:prSet presAssocID="{A52AEF39-655C-4AD4-BA99-F04C8D4FD50D}" presName="node" presStyleLbl="node1" presStyleIdx="2" presStyleCnt="5">
        <dgm:presLayoutVars>
          <dgm:bulletEnabled val="1"/>
        </dgm:presLayoutVars>
      </dgm:prSet>
      <dgm:spPr/>
    </dgm:pt>
    <dgm:pt modelId="{8C223B10-9BAF-4509-A50E-AADB2AD29805}" type="pres">
      <dgm:prSet presAssocID="{46D97CD4-334D-43D0-B173-09C21CB53308}" presName="sibTrans" presStyleCnt="0"/>
      <dgm:spPr/>
    </dgm:pt>
    <dgm:pt modelId="{CF4E4EE4-B8A2-48E0-816C-24E610D41480}" type="pres">
      <dgm:prSet presAssocID="{5FE7514E-F724-4AF7-8B6B-01D785C133E2}" presName="node" presStyleLbl="node1" presStyleIdx="3" presStyleCnt="5">
        <dgm:presLayoutVars>
          <dgm:bulletEnabled val="1"/>
        </dgm:presLayoutVars>
      </dgm:prSet>
      <dgm:spPr/>
    </dgm:pt>
    <dgm:pt modelId="{A384FC4F-399E-45CA-BFA2-2D207CAB8456}" type="pres">
      <dgm:prSet presAssocID="{7668FEF6-91CB-4898-B80F-02765715AE16}" presName="sibTrans" presStyleCnt="0"/>
      <dgm:spPr/>
    </dgm:pt>
    <dgm:pt modelId="{51128D13-0C3D-4098-9508-B39A5F504E5E}" type="pres">
      <dgm:prSet presAssocID="{BEF63AAB-D826-43F2-9306-1B967B395961}" presName="node" presStyleLbl="node1" presStyleIdx="4" presStyleCnt="5">
        <dgm:presLayoutVars>
          <dgm:bulletEnabled val="1"/>
        </dgm:presLayoutVars>
      </dgm:prSet>
      <dgm:spPr/>
    </dgm:pt>
  </dgm:ptLst>
  <dgm:cxnLst>
    <dgm:cxn modelId="{19E1021A-B0BE-48C8-8DAA-7C0571FF8DB8}" type="presOf" srcId="{55922213-9FE7-4B3C-A959-735030733131}" destId="{2ACF3131-BAB6-4300-B479-DA223A4DDE79}" srcOrd="0" destOrd="0" presId="urn:microsoft.com/office/officeart/2005/8/layout/default"/>
    <dgm:cxn modelId="{207B9E64-5253-4B4C-B161-D7089824EAFC}" type="presOf" srcId="{5FE7514E-F724-4AF7-8B6B-01D785C133E2}" destId="{CF4E4EE4-B8A2-48E0-816C-24E610D41480}" srcOrd="0" destOrd="0" presId="urn:microsoft.com/office/officeart/2005/8/layout/default"/>
    <dgm:cxn modelId="{C1511758-D54F-49E0-81E5-0976868E23AF}" type="presOf" srcId="{BEF63AAB-D826-43F2-9306-1B967B395961}" destId="{51128D13-0C3D-4098-9508-B39A5F504E5E}" srcOrd="0" destOrd="0" presId="urn:microsoft.com/office/officeart/2005/8/layout/default"/>
    <dgm:cxn modelId="{B2570492-AA9A-4936-8D2D-A0C33FF6357C}" type="presOf" srcId="{D6306320-02CD-4B72-B043-448AE29E6262}" destId="{BB6A9BAC-CD3D-427D-820A-2C84F4DA02CA}" srcOrd="0" destOrd="0" presId="urn:microsoft.com/office/officeart/2005/8/layout/default"/>
    <dgm:cxn modelId="{6E321F98-1BAD-4B09-9EA4-FBFEA019F06C}" srcId="{3C4099DE-80E1-4782-B7EA-12CD118B24BA}" destId="{55922213-9FE7-4B3C-A959-735030733131}" srcOrd="0" destOrd="0" parTransId="{ABCFAB93-5BBA-4416-8FF0-B98680AB2CF6}" sibTransId="{EE0EA040-D2E3-43F0-86E3-F078C04A8F85}"/>
    <dgm:cxn modelId="{E16215A2-B4BB-4BB6-8597-C091B237E435}" srcId="{3C4099DE-80E1-4782-B7EA-12CD118B24BA}" destId="{D6306320-02CD-4B72-B043-448AE29E6262}" srcOrd="1" destOrd="0" parTransId="{7648F6AB-9049-45B5-8910-D1F3B6B2F443}" sibTransId="{E6F36D00-1E30-4AA2-A28A-AB34EA6095E7}"/>
    <dgm:cxn modelId="{CEA7C7AB-C292-4E70-B242-097C988242E4}" srcId="{3C4099DE-80E1-4782-B7EA-12CD118B24BA}" destId="{A52AEF39-655C-4AD4-BA99-F04C8D4FD50D}" srcOrd="2" destOrd="0" parTransId="{80990A5C-578A-4623-98CB-F3D08E5BB2F5}" sibTransId="{46D97CD4-334D-43D0-B173-09C21CB53308}"/>
    <dgm:cxn modelId="{22BCF1AD-9C4F-491A-BF6E-7E0A4851258A}" srcId="{3C4099DE-80E1-4782-B7EA-12CD118B24BA}" destId="{5FE7514E-F724-4AF7-8B6B-01D785C133E2}" srcOrd="3" destOrd="0" parTransId="{B046DC2C-6365-4826-B77E-099E5C4FAD87}" sibTransId="{7668FEF6-91CB-4898-B80F-02765715AE16}"/>
    <dgm:cxn modelId="{1BC3C1D1-AC96-4BC7-A2BB-0141015B5EE0}" type="presOf" srcId="{3C4099DE-80E1-4782-B7EA-12CD118B24BA}" destId="{4A983186-FA64-49FF-9A32-B7D2949F1957}" srcOrd="0" destOrd="0" presId="urn:microsoft.com/office/officeart/2005/8/layout/default"/>
    <dgm:cxn modelId="{59AEBBE3-0BCE-407A-BD89-7CF4228ABDD7}" srcId="{3C4099DE-80E1-4782-B7EA-12CD118B24BA}" destId="{BEF63AAB-D826-43F2-9306-1B967B395961}" srcOrd="4" destOrd="0" parTransId="{CA14B344-1E50-4443-8685-7CE69A7D5D47}" sibTransId="{BA1F4791-BFDD-48D4-A030-E5DDAEF78881}"/>
    <dgm:cxn modelId="{544266F6-3D48-4021-A0CE-8F65A355458B}" type="presOf" srcId="{A52AEF39-655C-4AD4-BA99-F04C8D4FD50D}" destId="{A21704E2-B908-4557-82AF-559DA15FA3E4}" srcOrd="0" destOrd="0" presId="urn:microsoft.com/office/officeart/2005/8/layout/default"/>
    <dgm:cxn modelId="{171748DF-8E06-438D-B3F5-605834CDF0E5}" type="presParOf" srcId="{4A983186-FA64-49FF-9A32-B7D2949F1957}" destId="{2ACF3131-BAB6-4300-B479-DA223A4DDE79}" srcOrd="0" destOrd="0" presId="urn:microsoft.com/office/officeart/2005/8/layout/default"/>
    <dgm:cxn modelId="{448D180A-4AD4-4618-9ED6-FE8741314499}" type="presParOf" srcId="{4A983186-FA64-49FF-9A32-B7D2949F1957}" destId="{A87F56DD-7AA9-4FA4-A07A-2A6F9BB5DCC3}" srcOrd="1" destOrd="0" presId="urn:microsoft.com/office/officeart/2005/8/layout/default"/>
    <dgm:cxn modelId="{9D9B4446-DC68-4A01-B637-08E4B3639877}" type="presParOf" srcId="{4A983186-FA64-49FF-9A32-B7D2949F1957}" destId="{BB6A9BAC-CD3D-427D-820A-2C84F4DA02CA}" srcOrd="2" destOrd="0" presId="urn:microsoft.com/office/officeart/2005/8/layout/default"/>
    <dgm:cxn modelId="{11774015-28F1-4B8F-A8A0-FEC42052FDCF}" type="presParOf" srcId="{4A983186-FA64-49FF-9A32-B7D2949F1957}" destId="{F166E16B-02EB-4828-B7DA-3B13E97B1B32}" srcOrd="3" destOrd="0" presId="urn:microsoft.com/office/officeart/2005/8/layout/default"/>
    <dgm:cxn modelId="{A12E717D-7B7C-490D-AB6A-4D26F42431FA}" type="presParOf" srcId="{4A983186-FA64-49FF-9A32-B7D2949F1957}" destId="{A21704E2-B908-4557-82AF-559DA15FA3E4}" srcOrd="4" destOrd="0" presId="urn:microsoft.com/office/officeart/2005/8/layout/default"/>
    <dgm:cxn modelId="{B26269F6-68D0-45E0-B0B5-530C15CAF3DE}" type="presParOf" srcId="{4A983186-FA64-49FF-9A32-B7D2949F1957}" destId="{8C223B10-9BAF-4509-A50E-AADB2AD29805}" srcOrd="5" destOrd="0" presId="urn:microsoft.com/office/officeart/2005/8/layout/default"/>
    <dgm:cxn modelId="{E7C59701-F990-40A7-9F5B-CCD9FF664BF2}" type="presParOf" srcId="{4A983186-FA64-49FF-9A32-B7D2949F1957}" destId="{CF4E4EE4-B8A2-48E0-816C-24E610D41480}" srcOrd="6" destOrd="0" presId="urn:microsoft.com/office/officeart/2005/8/layout/default"/>
    <dgm:cxn modelId="{1E88F2AA-A1FB-4BEA-AF86-801DB8192DD8}" type="presParOf" srcId="{4A983186-FA64-49FF-9A32-B7D2949F1957}" destId="{A384FC4F-399E-45CA-BFA2-2D207CAB8456}" srcOrd="7" destOrd="0" presId="urn:microsoft.com/office/officeart/2005/8/layout/default"/>
    <dgm:cxn modelId="{B93090E4-86DB-47AE-8795-D4AF68E35800}" type="presParOf" srcId="{4A983186-FA64-49FF-9A32-B7D2949F1957}" destId="{51128D13-0C3D-4098-9508-B39A5F504E5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159C29-DF18-4C92-97D0-F9C1F0844CC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1582A-758F-4B98-A661-A17AA747CC42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5E8B9F4E-C4EB-472A-8AE2-8573A60FC223}" type="parTrans" cxnId="{CBB1FF1E-7F6A-4520-865F-E74C1158720A}">
      <dgm:prSet/>
      <dgm:spPr/>
      <dgm:t>
        <a:bodyPr/>
        <a:lstStyle/>
        <a:p>
          <a:endParaRPr lang="en-US"/>
        </a:p>
      </dgm:t>
    </dgm:pt>
    <dgm:pt modelId="{BF93CC57-142B-4164-9104-B585007F6399}" type="sibTrans" cxnId="{CBB1FF1E-7F6A-4520-865F-E74C1158720A}">
      <dgm:prSet/>
      <dgm:spPr/>
      <dgm:t>
        <a:bodyPr/>
        <a:lstStyle/>
        <a:p>
          <a:endParaRPr lang="en-US"/>
        </a:p>
      </dgm:t>
    </dgm:pt>
    <dgm:pt modelId="{BEFA4CD4-CEC2-42E4-B684-F077DC9EB472}">
      <dgm:prSet phldrT="[Text]"/>
      <dgm:spPr/>
      <dgm:t>
        <a:bodyPr/>
        <a:lstStyle/>
        <a:p>
          <a:r>
            <a:rPr lang="en-US" dirty="0"/>
            <a:t>Parents &amp; Families</a:t>
          </a:r>
        </a:p>
      </dgm:t>
    </dgm:pt>
    <dgm:pt modelId="{B6D30BEE-AFE6-4BC5-9E51-4A60BE82289D}" type="parTrans" cxnId="{6C5B9B71-F9BC-4FCE-9D32-F939B66553E5}">
      <dgm:prSet/>
      <dgm:spPr/>
      <dgm:t>
        <a:bodyPr/>
        <a:lstStyle/>
        <a:p>
          <a:endParaRPr lang="en-US"/>
        </a:p>
      </dgm:t>
    </dgm:pt>
    <dgm:pt modelId="{D73DF49E-9B62-41AE-B46B-FCE5DA1308A8}" type="sibTrans" cxnId="{6C5B9B71-F9BC-4FCE-9D32-F939B66553E5}">
      <dgm:prSet/>
      <dgm:spPr/>
      <dgm:t>
        <a:bodyPr/>
        <a:lstStyle/>
        <a:p>
          <a:endParaRPr lang="en-US"/>
        </a:p>
      </dgm:t>
    </dgm:pt>
    <dgm:pt modelId="{B3ABEE5C-5A29-4183-927A-20BF0F0258D8}">
      <dgm:prSet phldrT="[Text]"/>
      <dgm:spPr/>
      <dgm:t>
        <a:bodyPr/>
        <a:lstStyle/>
        <a:p>
          <a:r>
            <a:rPr lang="en-US" dirty="0"/>
            <a:t>Community </a:t>
          </a:r>
        </a:p>
      </dgm:t>
    </dgm:pt>
    <dgm:pt modelId="{1B677B79-5659-4B32-A97D-8C561D166CD3}" type="parTrans" cxnId="{1EC01B13-6104-4CDB-93E0-30D83E901713}">
      <dgm:prSet/>
      <dgm:spPr/>
      <dgm:t>
        <a:bodyPr/>
        <a:lstStyle/>
        <a:p>
          <a:endParaRPr lang="en-US"/>
        </a:p>
      </dgm:t>
    </dgm:pt>
    <dgm:pt modelId="{6E928388-6DBA-4D22-98F6-CDC9AAE0E32D}" type="sibTrans" cxnId="{1EC01B13-6104-4CDB-93E0-30D83E901713}">
      <dgm:prSet/>
      <dgm:spPr/>
      <dgm:t>
        <a:bodyPr/>
        <a:lstStyle/>
        <a:p>
          <a:endParaRPr lang="en-US"/>
        </a:p>
      </dgm:t>
    </dgm:pt>
    <dgm:pt modelId="{A4D267FD-7C16-4071-8447-D3095CBE9D81}">
      <dgm:prSet phldrT="[Text]"/>
      <dgm:spPr/>
      <dgm:t>
        <a:bodyPr/>
        <a:lstStyle/>
        <a:p>
          <a:r>
            <a:rPr lang="en-US" dirty="0"/>
            <a:t>Madison County Employment &amp; Training</a:t>
          </a:r>
        </a:p>
      </dgm:t>
    </dgm:pt>
    <dgm:pt modelId="{BC939790-7607-4096-98AE-E0C1E5061691}" type="parTrans" cxnId="{F25FB552-9EA0-4962-BA79-45C4D3FC5954}">
      <dgm:prSet/>
      <dgm:spPr/>
      <dgm:t>
        <a:bodyPr/>
        <a:lstStyle/>
        <a:p>
          <a:endParaRPr lang="en-US"/>
        </a:p>
      </dgm:t>
    </dgm:pt>
    <dgm:pt modelId="{AE6A7CBB-9F11-4E84-BF01-BCAEB3D98B39}" type="sibTrans" cxnId="{F25FB552-9EA0-4962-BA79-45C4D3FC5954}">
      <dgm:prSet/>
      <dgm:spPr/>
      <dgm:t>
        <a:bodyPr/>
        <a:lstStyle/>
        <a:p>
          <a:endParaRPr lang="en-US"/>
        </a:p>
      </dgm:t>
    </dgm:pt>
    <dgm:pt modelId="{EA3473F7-B4F2-4C09-9727-6C093AD906F6}">
      <dgm:prSet phldrT="[Text]"/>
      <dgm:spPr/>
      <dgm:t>
        <a:bodyPr/>
        <a:lstStyle/>
        <a:p>
          <a:r>
            <a:rPr lang="en-US" dirty="0"/>
            <a:t>Department of Rehabilitation Services</a:t>
          </a:r>
        </a:p>
      </dgm:t>
    </dgm:pt>
    <dgm:pt modelId="{43AADE3F-E6BD-4206-A910-2E3CB47B3C1D}" type="parTrans" cxnId="{437FD797-B3E5-40CC-BD9F-8E45426CA9E3}">
      <dgm:prSet/>
      <dgm:spPr/>
      <dgm:t>
        <a:bodyPr/>
        <a:lstStyle/>
        <a:p>
          <a:endParaRPr lang="en-US"/>
        </a:p>
      </dgm:t>
    </dgm:pt>
    <dgm:pt modelId="{112A08E7-4755-42D5-BAEE-A3A408810F22}" type="sibTrans" cxnId="{437FD797-B3E5-40CC-BD9F-8E45426CA9E3}">
      <dgm:prSet/>
      <dgm:spPr/>
      <dgm:t>
        <a:bodyPr/>
        <a:lstStyle/>
        <a:p>
          <a:endParaRPr lang="en-US"/>
        </a:p>
      </dgm:t>
    </dgm:pt>
    <dgm:pt modelId="{1910676D-9678-4C70-BF80-6A80FBA6F67F}" type="pres">
      <dgm:prSet presAssocID="{F8159C29-DF18-4C92-97D0-F9C1F0844CC0}" presName="Name0" presStyleCnt="0">
        <dgm:presLayoutVars>
          <dgm:dir/>
          <dgm:resizeHandles val="exact"/>
        </dgm:presLayoutVars>
      </dgm:prSet>
      <dgm:spPr/>
    </dgm:pt>
    <dgm:pt modelId="{9C62153D-8B22-4489-BCE5-B793C7F28E91}" type="pres">
      <dgm:prSet presAssocID="{F8159C29-DF18-4C92-97D0-F9C1F0844CC0}" presName="cycle" presStyleCnt="0"/>
      <dgm:spPr/>
    </dgm:pt>
    <dgm:pt modelId="{C27F1EEC-300F-4678-B675-65FE78398E14}" type="pres">
      <dgm:prSet presAssocID="{73C1582A-758F-4B98-A661-A17AA747CC42}" presName="nodeFirstNode" presStyleLbl="node1" presStyleIdx="0" presStyleCnt="5">
        <dgm:presLayoutVars>
          <dgm:bulletEnabled val="1"/>
        </dgm:presLayoutVars>
      </dgm:prSet>
      <dgm:spPr/>
    </dgm:pt>
    <dgm:pt modelId="{1954C6F2-BE27-4018-A3B0-32C852B35D09}" type="pres">
      <dgm:prSet presAssocID="{BF93CC57-142B-4164-9104-B585007F6399}" presName="sibTransFirstNode" presStyleLbl="bgShp" presStyleIdx="0" presStyleCnt="1"/>
      <dgm:spPr/>
    </dgm:pt>
    <dgm:pt modelId="{187699AD-4749-41B2-8829-52C2C610FD01}" type="pres">
      <dgm:prSet presAssocID="{BEFA4CD4-CEC2-42E4-B684-F077DC9EB472}" presName="nodeFollowingNodes" presStyleLbl="node1" presStyleIdx="1" presStyleCnt="5" custRadScaleRad="131195" custRadScaleInc="-3272">
        <dgm:presLayoutVars>
          <dgm:bulletEnabled val="1"/>
        </dgm:presLayoutVars>
      </dgm:prSet>
      <dgm:spPr/>
    </dgm:pt>
    <dgm:pt modelId="{230D3706-F50A-46C2-A8BC-4A348987F962}" type="pres">
      <dgm:prSet presAssocID="{B3ABEE5C-5A29-4183-927A-20BF0F0258D8}" presName="nodeFollowingNodes" presStyleLbl="node1" presStyleIdx="2" presStyleCnt="5" custRadScaleRad="109926" custRadScaleInc="-65669">
        <dgm:presLayoutVars>
          <dgm:bulletEnabled val="1"/>
        </dgm:presLayoutVars>
      </dgm:prSet>
      <dgm:spPr/>
    </dgm:pt>
    <dgm:pt modelId="{E24F6BF8-7754-4E88-8343-E108E63FB5B7}" type="pres">
      <dgm:prSet presAssocID="{A4D267FD-7C16-4071-8447-D3095CBE9D81}" presName="nodeFollowingNodes" presStyleLbl="node1" presStyleIdx="3" presStyleCnt="5" custRadScaleRad="115079" custRadScaleInc="67540">
        <dgm:presLayoutVars>
          <dgm:bulletEnabled val="1"/>
        </dgm:presLayoutVars>
      </dgm:prSet>
      <dgm:spPr/>
    </dgm:pt>
    <dgm:pt modelId="{0A1DB66F-0678-4BA6-AA51-3F29576EA168}" type="pres">
      <dgm:prSet presAssocID="{EA3473F7-B4F2-4C09-9727-6C093AD906F6}" presName="nodeFollowingNodes" presStyleLbl="node1" presStyleIdx="4" presStyleCnt="5" custRadScaleRad="132853" custRadScaleInc="2839">
        <dgm:presLayoutVars>
          <dgm:bulletEnabled val="1"/>
        </dgm:presLayoutVars>
      </dgm:prSet>
      <dgm:spPr/>
    </dgm:pt>
  </dgm:ptLst>
  <dgm:cxnLst>
    <dgm:cxn modelId="{1EC01B13-6104-4CDB-93E0-30D83E901713}" srcId="{F8159C29-DF18-4C92-97D0-F9C1F0844CC0}" destId="{B3ABEE5C-5A29-4183-927A-20BF0F0258D8}" srcOrd="2" destOrd="0" parTransId="{1B677B79-5659-4B32-A97D-8C561D166CD3}" sibTransId="{6E928388-6DBA-4D22-98F6-CDC9AAE0E32D}"/>
    <dgm:cxn modelId="{CBB1FF1E-7F6A-4520-865F-E74C1158720A}" srcId="{F8159C29-DF18-4C92-97D0-F9C1F0844CC0}" destId="{73C1582A-758F-4B98-A661-A17AA747CC42}" srcOrd="0" destOrd="0" parTransId="{5E8B9F4E-C4EB-472A-8AE2-8573A60FC223}" sibTransId="{BF93CC57-142B-4164-9104-B585007F6399}"/>
    <dgm:cxn modelId="{79E5F624-CED8-4E56-B112-6BFD9858F2B2}" type="presOf" srcId="{73C1582A-758F-4B98-A661-A17AA747CC42}" destId="{C27F1EEC-300F-4678-B675-65FE78398E14}" srcOrd="0" destOrd="0" presId="urn:microsoft.com/office/officeart/2005/8/layout/cycle3"/>
    <dgm:cxn modelId="{F2A3DE37-F695-4025-B810-73E569D0ABE3}" type="presOf" srcId="{EA3473F7-B4F2-4C09-9727-6C093AD906F6}" destId="{0A1DB66F-0678-4BA6-AA51-3F29576EA168}" srcOrd="0" destOrd="0" presId="urn:microsoft.com/office/officeart/2005/8/layout/cycle3"/>
    <dgm:cxn modelId="{CE73EC50-33AB-40EA-83E8-D17B5C005D1A}" type="presOf" srcId="{BF93CC57-142B-4164-9104-B585007F6399}" destId="{1954C6F2-BE27-4018-A3B0-32C852B35D09}" srcOrd="0" destOrd="0" presId="urn:microsoft.com/office/officeart/2005/8/layout/cycle3"/>
    <dgm:cxn modelId="{6C5B9B71-F9BC-4FCE-9D32-F939B66553E5}" srcId="{F8159C29-DF18-4C92-97D0-F9C1F0844CC0}" destId="{BEFA4CD4-CEC2-42E4-B684-F077DC9EB472}" srcOrd="1" destOrd="0" parTransId="{B6D30BEE-AFE6-4BC5-9E51-4A60BE82289D}" sibTransId="{D73DF49E-9B62-41AE-B46B-FCE5DA1308A8}"/>
    <dgm:cxn modelId="{F25FB552-9EA0-4962-BA79-45C4D3FC5954}" srcId="{F8159C29-DF18-4C92-97D0-F9C1F0844CC0}" destId="{A4D267FD-7C16-4071-8447-D3095CBE9D81}" srcOrd="3" destOrd="0" parTransId="{BC939790-7607-4096-98AE-E0C1E5061691}" sibTransId="{AE6A7CBB-9F11-4E84-BF01-BCAEB3D98B39}"/>
    <dgm:cxn modelId="{85D92295-236D-428C-93CA-490DAA50491E}" type="presOf" srcId="{BEFA4CD4-CEC2-42E4-B684-F077DC9EB472}" destId="{187699AD-4749-41B2-8829-52C2C610FD01}" srcOrd="0" destOrd="0" presId="urn:microsoft.com/office/officeart/2005/8/layout/cycle3"/>
    <dgm:cxn modelId="{437FD797-B3E5-40CC-BD9F-8E45426CA9E3}" srcId="{F8159C29-DF18-4C92-97D0-F9C1F0844CC0}" destId="{EA3473F7-B4F2-4C09-9727-6C093AD906F6}" srcOrd="4" destOrd="0" parTransId="{43AADE3F-E6BD-4206-A910-2E3CB47B3C1D}" sibTransId="{112A08E7-4755-42D5-BAEE-A3A408810F22}"/>
    <dgm:cxn modelId="{D18C9B9D-3C25-4DF5-BAE4-D1EBC6007C78}" type="presOf" srcId="{F8159C29-DF18-4C92-97D0-F9C1F0844CC0}" destId="{1910676D-9678-4C70-BF80-6A80FBA6F67F}" srcOrd="0" destOrd="0" presId="urn:microsoft.com/office/officeart/2005/8/layout/cycle3"/>
    <dgm:cxn modelId="{6EB7DDA2-A801-47D3-818F-2CC1E44F2043}" type="presOf" srcId="{A4D267FD-7C16-4071-8447-D3095CBE9D81}" destId="{E24F6BF8-7754-4E88-8343-E108E63FB5B7}" srcOrd="0" destOrd="0" presId="urn:microsoft.com/office/officeart/2005/8/layout/cycle3"/>
    <dgm:cxn modelId="{9A2130D3-3405-4D4A-ABE1-72BC554BD709}" type="presOf" srcId="{B3ABEE5C-5A29-4183-927A-20BF0F0258D8}" destId="{230D3706-F50A-46C2-A8BC-4A348987F962}" srcOrd="0" destOrd="0" presId="urn:microsoft.com/office/officeart/2005/8/layout/cycle3"/>
    <dgm:cxn modelId="{CB0994E9-8948-4D51-9D84-F8147A2F8B75}" type="presParOf" srcId="{1910676D-9678-4C70-BF80-6A80FBA6F67F}" destId="{9C62153D-8B22-4489-BCE5-B793C7F28E91}" srcOrd="0" destOrd="0" presId="urn:microsoft.com/office/officeart/2005/8/layout/cycle3"/>
    <dgm:cxn modelId="{46306639-2E9C-43BB-AA7D-81C3A9BAB99D}" type="presParOf" srcId="{9C62153D-8B22-4489-BCE5-B793C7F28E91}" destId="{C27F1EEC-300F-4678-B675-65FE78398E14}" srcOrd="0" destOrd="0" presId="urn:microsoft.com/office/officeart/2005/8/layout/cycle3"/>
    <dgm:cxn modelId="{A998BA6D-B119-4C4A-81DA-19F9565084FB}" type="presParOf" srcId="{9C62153D-8B22-4489-BCE5-B793C7F28E91}" destId="{1954C6F2-BE27-4018-A3B0-32C852B35D09}" srcOrd="1" destOrd="0" presId="urn:microsoft.com/office/officeart/2005/8/layout/cycle3"/>
    <dgm:cxn modelId="{CDDA4CAB-29CB-479E-B378-1D8CA853D143}" type="presParOf" srcId="{9C62153D-8B22-4489-BCE5-B793C7F28E91}" destId="{187699AD-4749-41B2-8829-52C2C610FD01}" srcOrd="2" destOrd="0" presId="urn:microsoft.com/office/officeart/2005/8/layout/cycle3"/>
    <dgm:cxn modelId="{DA7ED4D9-6928-4BAA-A310-85D9AA023589}" type="presParOf" srcId="{9C62153D-8B22-4489-BCE5-B793C7F28E91}" destId="{230D3706-F50A-46C2-A8BC-4A348987F962}" srcOrd="3" destOrd="0" presId="urn:microsoft.com/office/officeart/2005/8/layout/cycle3"/>
    <dgm:cxn modelId="{B6BDB78F-26AE-4353-BF52-ADF3F466A841}" type="presParOf" srcId="{9C62153D-8B22-4489-BCE5-B793C7F28E91}" destId="{E24F6BF8-7754-4E88-8343-E108E63FB5B7}" srcOrd="4" destOrd="0" presId="urn:microsoft.com/office/officeart/2005/8/layout/cycle3"/>
    <dgm:cxn modelId="{55900D6D-203D-4448-981B-CDFC2B9907B3}" type="presParOf" srcId="{9C62153D-8B22-4489-BCE5-B793C7F28E91}" destId="{0A1DB66F-0678-4BA6-AA51-3F29576EA16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379B6E-EEC7-4959-88CA-5142B2502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D7C78-9EA2-4A4A-B599-7D5DA460119E}">
      <dgm:prSet phldrT="[Text]"/>
      <dgm:spPr/>
      <dgm:t>
        <a:bodyPr/>
        <a:lstStyle/>
        <a:p>
          <a:r>
            <a:rPr lang="en-US" dirty="0"/>
            <a:t>Range in age from 18 -21, usually going into their last year of high school. </a:t>
          </a:r>
        </a:p>
      </dgm:t>
    </dgm:pt>
    <dgm:pt modelId="{4F2C5331-781D-4C44-9D33-C30163A8959A}" type="parTrans" cxnId="{A372DE0D-37B5-4511-9942-70F9CB2F33D7}">
      <dgm:prSet/>
      <dgm:spPr/>
      <dgm:t>
        <a:bodyPr/>
        <a:lstStyle/>
        <a:p>
          <a:endParaRPr lang="en-US"/>
        </a:p>
      </dgm:t>
    </dgm:pt>
    <dgm:pt modelId="{F672345C-6422-422E-8CF0-30027F3FE703}" type="sibTrans" cxnId="{A372DE0D-37B5-4511-9942-70F9CB2F33D7}">
      <dgm:prSet/>
      <dgm:spPr/>
      <dgm:t>
        <a:bodyPr/>
        <a:lstStyle/>
        <a:p>
          <a:endParaRPr lang="en-US"/>
        </a:p>
      </dgm:t>
    </dgm:pt>
    <dgm:pt modelId="{3B871075-E8A8-42BE-83E1-A6397E4C7B6E}">
      <dgm:prSet phldrT="[Text]"/>
      <dgm:spPr/>
      <dgm:t>
        <a:bodyPr/>
        <a:lstStyle/>
        <a:p>
          <a:r>
            <a:rPr lang="en-US" dirty="0"/>
            <a:t>Family Demographics include: 2 parent families, single parent families, legal guardianship with family</a:t>
          </a:r>
        </a:p>
      </dgm:t>
    </dgm:pt>
    <dgm:pt modelId="{2AEFF36A-030C-4827-BA17-E73605A17361}" type="parTrans" cxnId="{C3D91090-55E7-47C5-9D5A-9A5B20665C1A}">
      <dgm:prSet/>
      <dgm:spPr/>
      <dgm:t>
        <a:bodyPr/>
        <a:lstStyle/>
        <a:p>
          <a:endParaRPr lang="en-US"/>
        </a:p>
      </dgm:t>
    </dgm:pt>
    <dgm:pt modelId="{21D26CCA-ECBB-4DC1-8416-C2219DE9E274}" type="sibTrans" cxnId="{C3D91090-55E7-47C5-9D5A-9A5B20665C1A}">
      <dgm:prSet/>
      <dgm:spPr/>
      <dgm:t>
        <a:bodyPr/>
        <a:lstStyle/>
        <a:p>
          <a:endParaRPr lang="en-US"/>
        </a:p>
      </dgm:t>
    </dgm:pt>
    <dgm:pt modelId="{925646E4-632C-4CCF-B8CA-340B81F04644}">
      <dgm:prSet phldrT="[Text]"/>
      <dgm:spPr/>
      <dgm:t>
        <a:bodyPr/>
        <a:lstStyle/>
        <a:p>
          <a:r>
            <a:rPr lang="en-US" dirty="0"/>
            <a:t>All students have IEP’s and receive STEP services.  </a:t>
          </a:r>
        </a:p>
      </dgm:t>
    </dgm:pt>
    <dgm:pt modelId="{0580169C-81D0-4372-A876-E7C50A6E2CDB}" type="parTrans" cxnId="{D002DA01-EB47-466A-8C43-0EF68790D037}">
      <dgm:prSet/>
      <dgm:spPr/>
      <dgm:t>
        <a:bodyPr/>
        <a:lstStyle/>
        <a:p>
          <a:endParaRPr lang="en-US"/>
        </a:p>
      </dgm:t>
    </dgm:pt>
    <dgm:pt modelId="{07EABCEF-A0F8-43D0-AF3C-DEB3E5B9DE5B}" type="sibTrans" cxnId="{D002DA01-EB47-466A-8C43-0EF68790D037}">
      <dgm:prSet/>
      <dgm:spPr/>
      <dgm:t>
        <a:bodyPr/>
        <a:lstStyle/>
        <a:p>
          <a:endParaRPr lang="en-US"/>
        </a:p>
      </dgm:t>
    </dgm:pt>
    <dgm:pt modelId="{409F52DF-7520-4C04-A659-7BADE4895E43}" type="pres">
      <dgm:prSet presAssocID="{80379B6E-EEC7-4959-88CA-5142B2502943}" presName="linear" presStyleCnt="0">
        <dgm:presLayoutVars>
          <dgm:dir/>
          <dgm:animLvl val="lvl"/>
          <dgm:resizeHandles val="exact"/>
        </dgm:presLayoutVars>
      </dgm:prSet>
      <dgm:spPr/>
    </dgm:pt>
    <dgm:pt modelId="{0FA34390-2112-4186-9BB4-9B9280547D23}" type="pres">
      <dgm:prSet presAssocID="{33ED7C78-9EA2-4A4A-B599-7D5DA460119E}" presName="parentLin" presStyleCnt="0"/>
      <dgm:spPr/>
    </dgm:pt>
    <dgm:pt modelId="{3D3610EF-BC53-4615-B5C0-C033D8E5305D}" type="pres">
      <dgm:prSet presAssocID="{33ED7C78-9EA2-4A4A-B599-7D5DA460119E}" presName="parentLeftMargin" presStyleLbl="node1" presStyleIdx="0" presStyleCnt="3"/>
      <dgm:spPr/>
    </dgm:pt>
    <dgm:pt modelId="{76E16C26-2A20-421D-B8AA-1928BCA9E212}" type="pres">
      <dgm:prSet presAssocID="{33ED7C78-9EA2-4A4A-B599-7D5DA460119E}" presName="parentText" presStyleLbl="node1" presStyleIdx="0" presStyleCnt="3" custLinFactNeighborX="13776">
        <dgm:presLayoutVars>
          <dgm:chMax val="0"/>
          <dgm:bulletEnabled val="1"/>
        </dgm:presLayoutVars>
      </dgm:prSet>
      <dgm:spPr/>
    </dgm:pt>
    <dgm:pt modelId="{02BCD3DB-1FD6-4C4E-8AA8-6E7BB103D4FE}" type="pres">
      <dgm:prSet presAssocID="{33ED7C78-9EA2-4A4A-B599-7D5DA460119E}" presName="negativeSpace" presStyleCnt="0"/>
      <dgm:spPr/>
    </dgm:pt>
    <dgm:pt modelId="{63FE3C12-DB2A-4AB7-8DF6-0B9E02961C4E}" type="pres">
      <dgm:prSet presAssocID="{33ED7C78-9EA2-4A4A-B599-7D5DA460119E}" presName="childText" presStyleLbl="conFgAcc1" presStyleIdx="0" presStyleCnt="3">
        <dgm:presLayoutVars>
          <dgm:bulletEnabled val="1"/>
        </dgm:presLayoutVars>
      </dgm:prSet>
      <dgm:spPr/>
    </dgm:pt>
    <dgm:pt modelId="{CAD9459A-4828-43E6-8ACB-CFFEED7CBC57}" type="pres">
      <dgm:prSet presAssocID="{F672345C-6422-422E-8CF0-30027F3FE703}" presName="spaceBetweenRectangles" presStyleCnt="0"/>
      <dgm:spPr/>
    </dgm:pt>
    <dgm:pt modelId="{399BF023-EC3F-423D-BECD-C48E9171272C}" type="pres">
      <dgm:prSet presAssocID="{3B871075-E8A8-42BE-83E1-A6397E4C7B6E}" presName="parentLin" presStyleCnt="0"/>
      <dgm:spPr/>
    </dgm:pt>
    <dgm:pt modelId="{CED93D4F-A328-423F-A4AB-98E330AF784B}" type="pres">
      <dgm:prSet presAssocID="{3B871075-E8A8-42BE-83E1-A6397E4C7B6E}" presName="parentLeftMargin" presStyleLbl="node1" presStyleIdx="0" presStyleCnt="3"/>
      <dgm:spPr/>
    </dgm:pt>
    <dgm:pt modelId="{767A9712-9014-4555-AF34-DC87E7E00364}" type="pres">
      <dgm:prSet presAssocID="{3B871075-E8A8-42BE-83E1-A6397E4C7B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65A788-E6D2-428B-BBCE-A2BFD0AB02B9}" type="pres">
      <dgm:prSet presAssocID="{3B871075-E8A8-42BE-83E1-A6397E4C7B6E}" presName="negativeSpace" presStyleCnt="0"/>
      <dgm:spPr/>
    </dgm:pt>
    <dgm:pt modelId="{DA32462E-98D2-476E-9EA5-3EEEDF17E5EA}" type="pres">
      <dgm:prSet presAssocID="{3B871075-E8A8-42BE-83E1-A6397E4C7B6E}" presName="childText" presStyleLbl="conFgAcc1" presStyleIdx="1" presStyleCnt="3">
        <dgm:presLayoutVars>
          <dgm:bulletEnabled val="1"/>
        </dgm:presLayoutVars>
      </dgm:prSet>
      <dgm:spPr/>
    </dgm:pt>
    <dgm:pt modelId="{1CC90932-121C-4A05-8BFA-F04B20BD3E4E}" type="pres">
      <dgm:prSet presAssocID="{21D26CCA-ECBB-4DC1-8416-C2219DE9E274}" presName="spaceBetweenRectangles" presStyleCnt="0"/>
      <dgm:spPr/>
    </dgm:pt>
    <dgm:pt modelId="{5A278653-945D-4547-918D-E52153392296}" type="pres">
      <dgm:prSet presAssocID="{925646E4-632C-4CCF-B8CA-340B81F04644}" presName="parentLin" presStyleCnt="0"/>
      <dgm:spPr/>
    </dgm:pt>
    <dgm:pt modelId="{29F2D7E7-CAD0-4990-AD34-B51B8A522E9F}" type="pres">
      <dgm:prSet presAssocID="{925646E4-632C-4CCF-B8CA-340B81F04644}" presName="parentLeftMargin" presStyleLbl="node1" presStyleIdx="1" presStyleCnt="3"/>
      <dgm:spPr/>
    </dgm:pt>
    <dgm:pt modelId="{A3409BAD-888A-4D94-B781-311DBCC949C2}" type="pres">
      <dgm:prSet presAssocID="{925646E4-632C-4CCF-B8CA-340B81F0464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FAE47D-9D07-4B87-A913-A5E08F7A1367}" type="pres">
      <dgm:prSet presAssocID="{925646E4-632C-4CCF-B8CA-340B81F04644}" presName="negativeSpace" presStyleCnt="0"/>
      <dgm:spPr/>
    </dgm:pt>
    <dgm:pt modelId="{A3BCD307-6236-4977-BDC7-AAED25FDD38A}" type="pres">
      <dgm:prSet presAssocID="{925646E4-632C-4CCF-B8CA-340B81F046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02DA01-EB47-466A-8C43-0EF68790D037}" srcId="{80379B6E-EEC7-4959-88CA-5142B2502943}" destId="{925646E4-632C-4CCF-B8CA-340B81F04644}" srcOrd="2" destOrd="0" parTransId="{0580169C-81D0-4372-A876-E7C50A6E2CDB}" sibTransId="{07EABCEF-A0F8-43D0-AF3C-DEB3E5B9DE5B}"/>
    <dgm:cxn modelId="{A372DE0D-37B5-4511-9942-70F9CB2F33D7}" srcId="{80379B6E-EEC7-4959-88CA-5142B2502943}" destId="{33ED7C78-9EA2-4A4A-B599-7D5DA460119E}" srcOrd="0" destOrd="0" parTransId="{4F2C5331-781D-4C44-9D33-C30163A8959A}" sibTransId="{F672345C-6422-422E-8CF0-30027F3FE703}"/>
    <dgm:cxn modelId="{6083FB1E-241E-4794-9800-3F1294CD6B8F}" type="presOf" srcId="{925646E4-632C-4CCF-B8CA-340B81F04644}" destId="{29F2D7E7-CAD0-4990-AD34-B51B8A522E9F}" srcOrd="0" destOrd="0" presId="urn:microsoft.com/office/officeart/2005/8/layout/list1"/>
    <dgm:cxn modelId="{A221A636-0D1D-452A-B165-9CBBEB45DB00}" type="presOf" srcId="{33ED7C78-9EA2-4A4A-B599-7D5DA460119E}" destId="{3D3610EF-BC53-4615-B5C0-C033D8E5305D}" srcOrd="0" destOrd="0" presId="urn:microsoft.com/office/officeart/2005/8/layout/list1"/>
    <dgm:cxn modelId="{3608F138-2C57-47D8-994D-1B7894B28C20}" type="presOf" srcId="{3B871075-E8A8-42BE-83E1-A6397E4C7B6E}" destId="{767A9712-9014-4555-AF34-DC87E7E00364}" srcOrd="1" destOrd="0" presId="urn:microsoft.com/office/officeart/2005/8/layout/list1"/>
    <dgm:cxn modelId="{6D1ABE3A-A02D-4A87-9E86-D01CC4F9B9C6}" type="presOf" srcId="{80379B6E-EEC7-4959-88CA-5142B2502943}" destId="{409F52DF-7520-4C04-A659-7BADE4895E43}" srcOrd="0" destOrd="0" presId="urn:microsoft.com/office/officeart/2005/8/layout/list1"/>
    <dgm:cxn modelId="{6D479665-AFC7-4A87-8505-E4ECB0C72073}" type="presOf" srcId="{925646E4-632C-4CCF-B8CA-340B81F04644}" destId="{A3409BAD-888A-4D94-B781-311DBCC949C2}" srcOrd="1" destOrd="0" presId="urn:microsoft.com/office/officeart/2005/8/layout/list1"/>
    <dgm:cxn modelId="{6AE3154E-475A-479F-A63D-C1B72A899647}" type="presOf" srcId="{3B871075-E8A8-42BE-83E1-A6397E4C7B6E}" destId="{CED93D4F-A328-423F-A4AB-98E330AF784B}" srcOrd="0" destOrd="0" presId="urn:microsoft.com/office/officeart/2005/8/layout/list1"/>
    <dgm:cxn modelId="{C3D91090-55E7-47C5-9D5A-9A5B20665C1A}" srcId="{80379B6E-EEC7-4959-88CA-5142B2502943}" destId="{3B871075-E8A8-42BE-83E1-A6397E4C7B6E}" srcOrd="1" destOrd="0" parTransId="{2AEFF36A-030C-4827-BA17-E73605A17361}" sibTransId="{21D26CCA-ECBB-4DC1-8416-C2219DE9E274}"/>
    <dgm:cxn modelId="{32E978C7-DF48-483C-B2E1-FA701BE947E0}" type="presOf" srcId="{33ED7C78-9EA2-4A4A-B599-7D5DA460119E}" destId="{76E16C26-2A20-421D-B8AA-1928BCA9E212}" srcOrd="1" destOrd="0" presId="urn:microsoft.com/office/officeart/2005/8/layout/list1"/>
    <dgm:cxn modelId="{8062BF05-AB8F-4B60-981F-317997130239}" type="presParOf" srcId="{409F52DF-7520-4C04-A659-7BADE4895E43}" destId="{0FA34390-2112-4186-9BB4-9B9280547D23}" srcOrd="0" destOrd="0" presId="urn:microsoft.com/office/officeart/2005/8/layout/list1"/>
    <dgm:cxn modelId="{5F8E3FD5-835C-4CC7-B162-362CB86CD487}" type="presParOf" srcId="{0FA34390-2112-4186-9BB4-9B9280547D23}" destId="{3D3610EF-BC53-4615-B5C0-C033D8E5305D}" srcOrd="0" destOrd="0" presId="urn:microsoft.com/office/officeart/2005/8/layout/list1"/>
    <dgm:cxn modelId="{CDBA55A6-94C5-44E9-BC80-A56ACC78C1F3}" type="presParOf" srcId="{0FA34390-2112-4186-9BB4-9B9280547D23}" destId="{76E16C26-2A20-421D-B8AA-1928BCA9E212}" srcOrd="1" destOrd="0" presId="urn:microsoft.com/office/officeart/2005/8/layout/list1"/>
    <dgm:cxn modelId="{A77FBA3B-0CCB-45BB-B9AC-8F7CD464E3CE}" type="presParOf" srcId="{409F52DF-7520-4C04-A659-7BADE4895E43}" destId="{02BCD3DB-1FD6-4C4E-8AA8-6E7BB103D4FE}" srcOrd="1" destOrd="0" presId="urn:microsoft.com/office/officeart/2005/8/layout/list1"/>
    <dgm:cxn modelId="{A67242C0-0FB3-48EC-8360-281750B834C4}" type="presParOf" srcId="{409F52DF-7520-4C04-A659-7BADE4895E43}" destId="{63FE3C12-DB2A-4AB7-8DF6-0B9E02961C4E}" srcOrd="2" destOrd="0" presId="urn:microsoft.com/office/officeart/2005/8/layout/list1"/>
    <dgm:cxn modelId="{E08F1DEA-3B35-476B-AEEA-2FAD73CF4F68}" type="presParOf" srcId="{409F52DF-7520-4C04-A659-7BADE4895E43}" destId="{CAD9459A-4828-43E6-8ACB-CFFEED7CBC57}" srcOrd="3" destOrd="0" presId="urn:microsoft.com/office/officeart/2005/8/layout/list1"/>
    <dgm:cxn modelId="{BB6EEF1B-EEB3-4A9D-9034-3CC2FD02FDC3}" type="presParOf" srcId="{409F52DF-7520-4C04-A659-7BADE4895E43}" destId="{399BF023-EC3F-423D-BECD-C48E9171272C}" srcOrd="4" destOrd="0" presId="urn:microsoft.com/office/officeart/2005/8/layout/list1"/>
    <dgm:cxn modelId="{E7AB7973-F186-45FE-A77C-60419B244DB2}" type="presParOf" srcId="{399BF023-EC3F-423D-BECD-C48E9171272C}" destId="{CED93D4F-A328-423F-A4AB-98E330AF784B}" srcOrd="0" destOrd="0" presId="urn:microsoft.com/office/officeart/2005/8/layout/list1"/>
    <dgm:cxn modelId="{0EEA33CD-28AF-4A2D-9426-DEF597E50933}" type="presParOf" srcId="{399BF023-EC3F-423D-BECD-C48E9171272C}" destId="{767A9712-9014-4555-AF34-DC87E7E00364}" srcOrd="1" destOrd="0" presId="urn:microsoft.com/office/officeart/2005/8/layout/list1"/>
    <dgm:cxn modelId="{91EAA5B2-8F45-459E-8A89-3C281926B333}" type="presParOf" srcId="{409F52DF-7520-4C04-A659-7BADE4895E43}" destId="{0465A788-E6D2-428B-BBCE-A2BFD0AB02B9}" srcOrd="5" destOrd="0" presId="urn:microsoft.com/office/officeart/2005/8/layout/list1"/>
    <dgm:cxn modelId="{FAF70F49-FAF0-4FC5-8116-EB1A98918011}" type="presParOf" srcId="{409F52DF-7520-4C04-A659-7BADE4895E43}" destId="{DA32462E-98D2-476E-9EA5-3EEEDF17E5EA}" srcOrd="6" destOrd="0" presId="urn:microsoft.com/office/officeart/2005/8/layout/list1"/>
    <dgm:cxn modelId="{C865C686-CF06-4A00-9BF3-F0270CD72476}" type="presParOf" srcId="{409F52DF-7520-4C04-A659-7BADE4895E43}" destId="{1CC90932-121C-4A05-8BFA-F04B20BD3E4E}" srcOrd="7" destOrd="0" presId="urn:microsoft.com/office/officeart/2005/8/layout/list1"/>
    <dgm:cxn modelId="{DB39036C-51FA-4CD7-91C7-E4DE04014F8A}" type="presParOf" srcId="{409F52DF-7520-4C04-A659-7BADE4895E43}" destId="{5A278653-945D-4547-918D-E52153392296}" srcOrd="8" destOrd="0" presId="urn:microsoft.com/office/officeart/2005/8/layout/list1"/>
    <dgm:cxn modelId="{38BFF28D-B38F-40C0-AF44-8608243AA6BC}" type="presParOf" srcId="{5A278653-945D-4547-918D-E52153392296}" destId="{29F2D7E7-CAD0-4990-AD34-B51B8A522E9F}" srcOrd="0" destOrd="0" presId="urn:microsoft.com/office/officeart/2005/8/layout/list1"/>
    <dgm:cxn modelId="{798ADB7D-E02C-4C44-B370-A8C277CFE1BA}" type="presParOf" srcId="{5A278653-945D-4547-918D-E52153392296}" destId="{A3409BAD-888A-4D94-B781-311DBCC949C2}" srcOrd="1" destOrd="0" presId="urn:microsoft.com/office/officeart/2005/8/layout/list1"/>
    <dgm:cxn modelId="{60B7221F-FAE4-40D3-A8D2-5CC1FBEE8A84}" type="presParOf" srcId="{409F52DF-7520-4C04-A659-7BADE4895E43}" destId="{29FAE47D-9D07-4B87-A913-A5E08F7A1367}" srcOrd="9" destOrd="0" presId="urn:microsoft.com/office/officeart/2005/8/layout/list1"/>
    <dgm:cxn modelId="{10535E8E-2030-4B4A-8D99-15C0CFB75A7B}" type="presParOf" srcId="{409F52DF-7520-4C04-A659-7BADE4895E43}" destId="{A3BCD307-6236-4977-BDC7-AAED25FDD3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AA8A-0B5D-485D-A7E7-E0EED434B2E8}">
      <dsp:nvSpPr>
        <dsp:cNvPr id="0" name=""/>
        <dsp:cNvSpPr/>
      </dsp:nvSpPr>
      <dsp:spPr>
        <a:xfrm>
          <a:off x="591322" y="109666"/>
          <a:ext cx="2051923" cy="11476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542BE-7976-4A0B-8EF3-2BB9683929DD}">
      <dsp:nvSpPr>
        <dsp:cNvPr id="0" name=""/>
        <dsp:cNvSpPr/>
      </dsp:nvSpPr>
      <dsp:spPr>
        <a:xfrm>
          <a:off x="375349" y="1306623"/>
          <a:ext cx="2530021" cy="236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Employer-driven model that can be carved and flexible to meet the employers needs to train and develop employees</a:t>
          </a:r>
        </a:p>
      </dsp:txBody>
      <dsp:txXfrm>
        <a:off x="444581" y="1375855"/>
        <a:ext cx="2391557" cy="2225288"/>
      </dsp:txXfrm>
    </dsp:sp>
    <dsp:sp modelId="{0A1FD616-1138-4257-8A40-900D08C7E1F5}">
      <dsp:nvSpPr>
        <dsp:cNvPr id="0" name=""/>
        <dsp:cNvSpPr/>
      </dsp:nvSpPr>
      <dsp:spPr>
        <a:xfrm rot="21580697">
          <a:off x="3228432" y="368860"/>
          <a:ext cx="585200" cy="607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228433" y="490939"/>
        <a:ext cx="409640" cy="364756"/>
      </dsp:txXfrm>
    </dsp:sp>
    <dsp:sp modelId="{5519DF08-F2F6-4162-ACC1-2F547AA2C977}">
      <dsp:nvSpPr>
        <dsp:cNvPr id="0" name=""/>
        <dsp:cNvSpPr/>
      </dsp:nvSpPr>
      <dsp:spPr>
        <a:xfrm>
          <a:off x="4315220" y="58928"/>
          <a:ext cx="1975111" cy="1207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7BF5B-F795-4243-BF07-25C3A3DF00FB}">
      <dsp:nvSpPr>
        <dsp:cNvPr id="0" name=""/>
        <dsp:cNvSpPr/>
      </dsp:nvSpPr>
      <dsp:spPr>
        <a:xfrm>
          <a:off x="4055477" y="1352775"/>
          <a:ext cx="2530021" cy="236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Earn while you learn, structured education and training, increasing work skills while earning a paycheck. </a:t>
          </a:r>
        </a:p>
      </dsp:txBody>
      <dsp:txXfrm>
        <a:off x="4124709" y="1422007"/>
        <a:ext cx="2391557" cy="2225288"/>
      </dsp:txXfrm>
    </dsp:sp>
    <dsp:sp modelId="{CF3E1874-9B13-4328-82FE-5BC514206AD0}">
      <dsp:nvSpPr>
        <dsp:cNvPr id="0" name=""/>
        <dsp:cNvSpPr/>
      </dsp:nvSpPr>
      <dsp:spPr>
        <a:xfrm rot="21581082">
          <a:off x="6774589" y="349423"/>
          <a:ext cx="484268" cy="607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774590" y="471409"/>
        <a:ext cx="338988" cy="364756"/>
      </dsp:txXfrm>
    </dsp:sp>
    <dsp:sp modelId="{53EC23E1-59CF-4010-A051-9CFBBA88C99F}">
      <dsp:nvSpPr>
        <dsp:cNvPr id="0" name=""/>
        <dsp:cNvSpPr/>
      </dsp:nvSpPr>
      <dsp:spPr>
        <a:xfrm>
          <a:off x="7673935" y="0"/>
          <a:ext cx="2100196" cy="12879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BBC1D-8F15-4576-802F-2A79057CB14C}">
      <dsp:nvSpPr>
        <dsp:cNvPr id="0" name=""/>
        <dsp:cNvSpPr/>
      </dsp:nvSpPr>
      <dsp:spPr>
        <a:xfrm>
          <a:off x="7475595" y="1352781"/>
          <a:ext cx="2530021" cy="236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Combines on-the-job training (OJT) and job-rated instruction that leads to the attainment of industry-recognized credential</a:t>
          </a:r>
        </a:p>
      </dsp:txBody>
      <dsp:txXfrm>
        <a:off x="7544827" y="1422013"/>
        <a:ext cx="2391557" cy="2225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83BEF-6909-4426-A617-52928BD41266}">
      <dsp:nvSpPr>
        <dsp:cNvPr id="0" name=""/>
        <dsp:cNvSpPr/>
      </dsp:nvSpPr>
      <dsp:spPr>
        <a:xfrm>
          <a:off x="481" y="93533"/>
          <a:ext cx="6156216" cy="113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Speech Communication Disorder</a:t>
          </a:r>
        </a:p>
      </dsp:txBody>
      <dsp:txXfrm>
        <a:off x="33827" y="126879"/>
        <a:ext cx="6089524" cy="1071827"/>
      </dsp:txXfrm>
    </dsp:sp>
    <dsp:sp modelId="{F32E5676-4993-427B-8BA0-09D60092B0ED}">
      <dsp:nvSpPr>
        <dsp:cNvPr id="0" name=""/>
        <dsp:cNvSpPr/>
      </dsp:nvSpPr>
      <dsp:spPr>
        <a:xfrm>
          <a:off x="11151" y="1311134"/>
          <a:ext cx="5880950" cy="113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Specific Learning Disability</a:t>
          </a:r>
        </a:p>
      </dsp:txBody>
      <dsp:txXfrm>
        <a:off x="44497" y="1344480"/>
        <a:ext cx="5814258" cy="1071827"/>
      </dsp:txXfrm>
    </dsp:sp>
    <dsp:sp modelId="{BDC02ED8-03DB-42E0-B81D-B72E059B1F35}">
      <dsp:nvSpPr>
        <dsp:cNvPr id="0" name=""/>
        <dsp:cNvSpPr/>
      </dsp:nvSpPr>
      <dsp:spPr>
        <a:xfrm>
          <a:off x="11151" y="2620175"/>
          <a:ext cx="1886796" cy="113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ADHD</a:t>
          </a:r>
        </a:p>
      </dsp:txBody>
      <dsp:txXfrm>
        <a:off x="44497" y="2653521"/>
        <a:ext cx="1820104" cy="1071827"/>
      </dsp:txXfrm>
    </dsp:sp>
    <dsp:sp modelId="{1008ED7A-D65C-43F2-9FD2-26E77E625B7C}">
      <dsp:nvSpPr>
        <dsp:cNvPr id="0" name=""/>
        <dsp:cNvSpPr/>
      </dsp:nvSpPr>
      <dsp:spPr>
        <a:xfrm>
          <a:off x="2058941" y="2620175"/>
          <a:ext cx="3833160" cy="113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Seizure Disorder</a:t>
          </a:r>
        </a:p>
      </dsp:txBody>
      <dsp:txXfrm>
        <a:off x="2092287" y="2653521"/>
        <a:ext cx="3766468" cy="1071827"/>
      </dsp:txXfrm>
    </dsp:sp>
    <dsp:sp modelId="{3C35FC28-4A9A-4319-B2F3-0C8FA747F42E}">
      <dsp:nvSpPr>
        <dsp:cNvPr id="0" name=""/>
        <dsp:cNvSpPr/>
      </dsp:nvSpPr>
      <dsp:spPr>
        <a:xfrm>
          <a:off x="6214087" y="1311134"/>
          <a:ext cx="3833160" cy="113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Autism</a:t>
          </a:r>
        </a:p>
      </dsp:txBody>
      <dsp:txXfrm>
        <a:off x="6247433" y="1344480"/>
        <a:ext cx="3766468" cy="1071827"/>
      </dsp:txXfrm>
    </dsp:sp>
    <dsp:sp modelId="{44694211-7317-48DD-92B1-10AD6D78B655}">
      <dsp:nvSpPr>
        <dsp:cNvPr id="0" name=""/>
        <dsp:cNvSpPr/>
      </dsp:nvSpPr>
      <dsp:spPr>
        <a:xfrm>
          <a:off x="6214087" y="2620175"/>
          <a:ext cx="3833160" cy="113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Intellectual Disability</a:t>
          </a:r>
        </a:p>
      </dsp:txBody>
      <dsp:txXfrm>
        <a:off x="6247433" y="2653521"/>
        <a:ext cx="3766468" cy="10718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7F3B4-1210-431C-85CB-75F6736D3083}">
      <dsp:nvSpPr>
        <dsp:cNvPr id="0" name=""/>
        <dsp:cNvSpPr/>
      </dsp:nvSpPr>
      <dsp:spPr>
        <a:xfrm rot="5400000">
          <a:off x="-244273" y="245793"/>
          <a:ext cx="1628492" cy="1139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01</a:t>
          </a:r>
        </a:p>
      </dsp:txBody>
      <dsp:txXfrm rot="-5400000">
        <a:off x="1" y="571491"/>
        <a:ext cx="1139944" cy="488548"/>
      </dsp:txXfrm>
    </dsp:sp>
    <dsp:sp modelId="{A6741C1E-7BD7-42F3-8F25-CA789E7B6181}">
      <dsp:nvSpPr>
        <dsp:cNvPr id="0" name=""/>
        <dsp:cNvSpPr/>
      </dsp:nvSpPr>
      <dsp:spPr>
        <a:xfrm rot="5400000">
          <a:off x="5354233" y="-4212769"/>
          <a:ext cx="1058519" cy="9487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Find the Employer – Find the Job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the job be carved down or modified?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What are the essential functions?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Are you using skilled labor to fill the gap?</a:t>
          </a:r>
        </a:p>
      </dsp:txBody>
      <dsp:txXfrm rot="-5400000">
        <a:off x="1139944" y="53193"/>
        <a:ext cx="9435425" cy="955173"/>
      </dsp:txXfrm>
    </dsp:sp>
    <dsp:sp modelId="{CA2ED985-B087-400F-B59C-04183A77D828}">
      <dsp:nvSpPr>
        <dsp:cNvPr id="0" name=""/>
        <dsp:cNvSpPr/>
      </dsp:nvSpPr>
      <dsp:spPr>
        <a:xfrm rot="5400000">
          <a:off x="-244273" y="1680467"/>
          <a:ext cx="1628492" cy="1139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02</a:t>
          </a:r>
        </a:p>
      </dsp:txBody>
      <dsp:txXfrm rot="-5400000">
        <a:off x="1" y="2006165"/>
        <a:ext cx="1139944" cy="488548"/>
      </dsp:txXfrm>
    </dsp:sp>
    <dsp:sp modelId="{34D24FFD-1D26-4131-9E12-4225668797DE}">
      <dsp:nvSpPr>
        <dsp:cNvPr id="0" name=""/>
        <dsp:cNvSpPr/>
      </dsp:nvSpPr>
      <dsp:spPr>
        <a:xfrm rot="5400000">
          <a:off x="5354233" y="-2778095"/>
          <a:ext cx="1058519" cy="9487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Find the Champion on your staff – Who Will: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 Invested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Problem Solver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Work with Apprentice, front line staff, other agencies</a:t>
          </a:r>
        </a:p>
      </dsp:txBody>
      <dsp:txXfrm rot="-5400000">
        <a:off x="1139944" y="1487867"/>
        <a:ext cx="9435425" cy="955173"/>
      </dsp:txXfrm>
    </dsp:sp>
    <dsp:sp modelId="{9885E4B1-E89E-4FA9-B071-2FA03546AF22}">
      <dsp:nvSpPr>
        <dsp:cNvPr id="0" name=""/>
        <dsp:cNvSpPr/>
      </dsp:nvSpPr>
      <dsp:spPr>
        <a:xfrm rot="5400000">
          <a:off x="-244273" y="3115142"/>
          <a:ext cx="1628492" cy="1139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03</a:t>
          </a:r>
        </a:p>
      </dsp:txBody>
      <dsp:txXfrm rot="-5400000">
        <a:off x="1" y="3440840"/>
        <a:ext cx="1139944" cy="488548"/>
      </dsp:txXfrm>
    </dsp:sp>
    <dsp:sp modelId="{5BCA371F-7790-4D93-BD34-79375D44C0A5}">
      <dsp:nvSpPr>
        <dsp:cNvPr id="0" name=""/>
        <dsp:cNvSpPr/>
      </dsp:nvSpPr>
      <dsp:spPr>
        <a:xfrm rot="5400000">
          <a:off x="5354233" y="-1343420"/>
          <a:ext cx="1058519" cy="9487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Who are your Partners?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High Schools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Work force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Department of Labor</a:t>
          </a:r>
        </a:p>
      </dsp:txBody>
      <dsp:txXfrm rot="-5400000">
        <a:off x="1139944" y="2922542"/>
        <a:ext cx="9435425" cy="955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AD480-D509-428C-8B46-6FD3BC7FC9CD}">
      <dsp:nvSpPr>
        <dsp:cNvPr id="0" name=""/>
        <dsp:cNvSpPr/>
      </dsp:nvSpPr>
      <dsp:spPr>
        <a:xfrm rot="5400000">
          <a:off x="-303544" y="304431"/>
          <a:ext cx="2023627" cy="14165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04</a:t>
          </a:r>
        </a:p>
      </dsp:txBody>
      <dsp:txXfrm rot="-5400000">
        <a:off x="1" y="709155"/>
        <a:ext cx="1416538" cy="607089"/>
      </dsp:txXfrm>
    </dsp:sp>
    <dsp:sp modelId="{855DE246-64FC-4D8E-8C35-E546012A5265}">
      <dsp:nvSpPr>
        <dsp:cNvPr id="0" name=""/>
        <dsp:cNvSpPr/>
      </dsp:nvSpPr>
      <dsp:spPr>
        <a:xfrm rot="5400000">
          <a:off x="5079790" y="-3662363"/>
          <a:ext cx="1315357" cy="8641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Communicate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Communicate with your Staff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Communicate with your Partners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Communicate with your Apprentices and their supports</a:t>
          </a:r>
        </a:p>
      </dsp:txBody>
      <dsp:txXfrm rot="-5400000">
        <a:off x="1416538" y="65099"/>
        <a:ext cx="8577651" cy="1186937"/>
      </dsp:txXfrm>
    </dsp:sp>
    <dsp:sp modelId="{F1FD04E1-C50B-4A4A-8E52-B3494AB0ECBD}">
      <dsp:nvSpPr>
        <dsp:cNvPr id="0" name=""/>
        <dsp:cNvSpPr/>
      </dsp:nvSpPr>
      <dsp:spPr>
        <a:xfrm rot="5400000">
          <a:off x="-303544" y="2039817"/>
          <a:ext cx="2023627" cy="14165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05</a:t>
          </a:r>
        </a:p>
      </dsp:txBody>
      <dsp:txXfrm rot="-5400000">
        <a:off x="1" y="2444541"/>
        <a:ext cx="1416538" cy="607089"/>
      </dsp:txXfrm>
    </dsp:sp>
    <dsp:sp modelId="{D1F0CEA6-EAFE-46DC-80AD-8EC92AFBBF82}">
      <dsp:nvSpPr>
        <dsp:cNvPr id="0" name=""/>
        <dsp:cNvSpPr/>
      </dsp:nvSpPr>
      <dsp:spPr>
        <a:xfrm rot="5400000">
          <a:off x="5079790" y="-1926978"/>
          <a:ext cx="1315357" cy="8641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Develop the Model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Program Timeline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Model should include Standards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Roles and Responsibilities</a:t>
          </a:r>
        </a:p>
      </dsp:txBody>
      <dsp:txXfrm rot="-5400000">
        <a:off x="1416538" y="1800484"/>
        <a:ext cx="8577651" cy="11869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0189D-D6D6-485F-A3ED-3F9B8A55B0E5}">
      <dsp:nvSpPr>
        <dsp:cNvPr id="0" name=""/>
        <dsp:cNvSpPr/>
      </dsp:nvSpPr>
      <dsp:spPr>
        <a:xfrm>
          <a:off x="4590575" y="1692354"/>
          <a:ext cx="2402547" cy="206843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Assistance with Training &amp; Redirection</a:t>
          </a:r>
        </a:p>
      </dsp:txBody>
      <dsp:txXfrm>
        <a:off x="5048623" y="2176875"/>
        <a:ext cx="1486451" cy="1063217"/>
      </dsp:txXfrm>
    </dsp:sp>
    <dsp:sp modelId="{87FA59FF-D45F-473C-A2FD-8B7C4051034E}">
      <dsp:nvSpPr>
        <dsp:cNvPr id="0" name=""/>
        <dsp:cNvSpPr/>
      </dsp:nvSpPr>
      <dsp:spPr>
        <a:xfrm>
          <a:off x="3419498" y="990215"/>
          <a:ext cx="1773677" cy="19307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</a:t>
          </a:r>
          <a:r>
            <a:rPr lang="en-US" sz="2800" kern="1200" dirty="0"/>
            <a:t> </a:t>
          </a:r>
          <a:r>
            <a:rPr lang="en-US" sz="1800" kern="1200" dirty="0"/>
            <a:t>Positive Role Model</a:t>
          </a:r>
        </a:p>
      </dsp:txBody>
      <dsp:txXfrm>
        <a:off x="3866027" y="1462622"/>
        <a:ext cx="880619" cy="985974"/>
      </dsp:txXfrm>
    </dsp:sp>
    <dsp:sp modelId="{35AC1623-9070-47A0-BE31-5C1265122ACC}">
      <dsp:nvSpPr>
        <dsp:cNvPr id="0" name=""/>
        <dsp:cNvSpPr/>
      </dsp:nvSpPr>
      <dsp:spPr>
        <a:xfrm rot="20700000">
          <a:off x="4396749" y="165628"/>
          <a:ext cx="1473921" cy="147392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Natural worksite support</a:t>
          </a:r>
        </a:p>
      </dsp:txBody>
      <dsp:txXfrm rot="-20700000">
        <a:off x="4720024" y="488902"/>
        <a:ext cx="827373" cy="827373"/>
      </dsp:txXfrm>
    </dsp:sp>
    <dsp:sp modelId="{FB35D02F-A51F-4340-9C7E-537B7DB1D5BB}">
      <dsp:nvSpPr>
        <dsp:cNvPr id="0" name=""/>
        <dsp:cNvSpPr/>
      </dsp:nvSpPr>
      <dsp:spPr>
        <a:xfrm>
          <a:off x="4593884" y="1382895"/>
          <a:ext cx="2647594" cy="2647594"/>
        </a:xfrm>
        <a:prstGeom prst="circularArrow">
          <a:avLst>
            <a:gd name="adj1" fmla="val 4688"/>
            <a:gd name="adj2" fmla="val 299029"/>
            <a:gd name="adj3" fmla="val 2504996"/>
            <a:gd name="adj4" fmla="val 1588555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7B979-4588-4173-A138-5804A3EFE463}">
      <dsp:nvSpPr>
        <dsp:cNvPr id="0" name=""/>
        <dsp:cNvSpPr/>
      </dsp:nvSpPr>
      <dsp:spPr>
        <a:xfrm>
          <a:off x="3287768" y="872464"/>
          <a:ext cx="1923643" cy="1923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BE38B-5095-487C-BD80-FABB855D98CD}">
      <dsp:nvSpPr>
        <dsp:cNvPr id="0" name=""/>
        <dsp:cNvSpPr/>
      </dsp:nvSpPr>
      <dsp:spPr>
        <a:xfrm>
          <a:off x="4055816" y="-155355"/>
          <a:ext cx="2074074" cy="20740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E8F69-9AB4-4306-B756-E0D4A33D146F}">
      <dsp:nvSpPr>
        <dsp:cNvPr id="0" name=""/>
        <dsp:cNvSpPr/>
      </dsp:nvSpPr>
      <dsp:spPr>
        <a:xfrm>
          <a:off x="0" y="0"/>
          <a:ext cx="1964531" cy="376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Job Matching</a:t>
          </a:r>
        </a:p>
      </dsp:txBody>
      <dsp:txXfrm>
        <a:off x="0" y="1504315"/>
        <a:ext cx="1964531" cy="1504315"/>
      </dsp:txXfrm>
    </dsp:sp>
    <dsp:sp modelId="{500DADA1-F594-4D94-AB7A-2BDBED13234A}">
      <dsp:nvSpPr>
        <dsp:cNvPr id="0" name=""/>
        <dsp:cNvSpPr/>
      </dsp:nvSpPr>
      <dsp:spPr>
        <a:xfrm>
          <a:off x="356094" y="225647"/>
          <a:ext cx="1252342" cy="12523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AAA30-55A5-4987-B278-546536B6C4FE}">
      <dsp:nvSpPr>
        <dsp:cNvPr id="0" name=""/>
        <dsp:cNvSpPr/>
      </dsp:nvSpPr>
      <dsp:spPr>
        <a:xfrm>
          <a:off x="2023467" y="0"/>
          <a:ext cx="1964531" cy="376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 Engagement in Hiring Process</a:t>
          </a:r>
        </a:p>
      </dsp:txBody>
      <dsp:txXfrm>
        <a:off x="2023467" y="1504315"/>
        <a:ext cx="1964531" cy="1504315"/>
      </dsp:txXfrm>
    </dsp:sp>
    <dsp:sp modelId="{48855746-0D12-46D8-98CB-7329969D7DFF}">
      <dsp:nvSpPr>
        <dsp:cNvPr id="0" name=""/>
        <dsp:cNvSpPr/>
      </dsp:nvSpPr>
      <dsp:spPr>
        <a:xfrm>
          <a:off x="2379561" y="225647"/>
          <a:ext cx="1252342" cy="12523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BE90D-CCD6-41C6-A8CA-5F8A7814DC0E}">
      <dsp:nvSpPr>
        <dsp:cNvPr id="0" name=""/>
        <dsp:cNvSpPr/>
      </dsp:nvSpPr>
      <dsp:spPr>
        <a:xfrm>
          <a:off x="4046934" y="0"/>
          <a:ext cx="1964531" cy="376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Parent/Student Meeting</a:t>
          </a:r>
        </a:p>
      </dsp:txBody>
      <dsp:txXfrm>
        <a:off x="4046934" y="1504315"/>
        <a:ext cx="1964531" cy="1504315"/>
      </dsp:txXfrm>
    </dsp:sp>
    <dsp:sp modelId="{63AD8102-7063-4EE2-995E-B32396EEE84F}">
      <dsp:nvSpPr>
        <dsp:cNvPr id="0" name=""/>
        <dsp:cNvSpPr/>
      </dsp:nvSpPr>
      <dsp:spPr>
        <a:xfrm>
          <a:off x="4403028" y="225647"/>
          <a:ext cx="1252342" cy="125234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2127A-803B-482E-AF4A-086B7541F029}">
      <dsp:nvSpPr>
        <dsp:cNvPr id="0" name=""/>
        <dsp:cNvSpPr/>
      </dsp:nvSpPr>
      <dsp:spPr>
        <a:xfrm>
          <a:off x="6070401" y="0"/>
          <a:ext cx="1964531" cy="376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Staff Problem Solving</a:t>
          </a:r>
        </a:p>
      </dsp:txBody>
      <dsp:txXfrm>
        <a:off x="6070401" y="1504315"/>
        <a:ext cx="1964531" cy="1504315"/>
      </dsp:txXfrm>
    </dsp:sp>
    <dsp:sp modelId="{8B97ED91-C5B8-43FB-AAFF-6063EB4E4BBF}">
      <dsp:nvSpPr>
        <dsp:cNvPr id="0" name=""/>
        <dsp:cNvSpPr/>
      </dsp:nvSpPr>
      <dsp:spPr>
        <a:xfrm>
          <a:off x="6426495" y="225647"/>
          <a:ext cx="1252342" cy="125234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EE3A3-95AE-4DAA-A696-35AA8A25EEC7}">
      <dsp:nvSpPr>
        <dsp:cNvPr id="0" name=""/>
        <dsp:cNvSpPr/>
      </dsp:nvSpPr>
      <dsp:spPr>
        <a:xfrm>
          <a:off x="8093868" y="0"/>
          <a:ext cx="1964531" cy="3760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Communication</a:t>
          </a:r>
        </a:p>
      </dsp:txBody>
      <dsp:txXfrm>
        <a:off x="8093868" y="1504315"/>
        <a:ext cx="1964531" cy="1504315"/>
      </dsp:txXfrm>
    </dsp:sp>
    <dsp:sp modelId="{BF23FA99-A5A1-468E-8E61-8F7FD9BF5532}">
      <dsp:nvSpPr>
        <dsp:cNvPr id="0" name=""/>
        <dsp:cNvSpPr/>
      </dsp:nvSpPr>
      <dsp:spPr>
        <a:xfrm>
          <a:off x="8449963" y="225647"/>
          <a:ext cx="1252342" cy="125234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E6F3C-0B09-49AE-802E-2BA4353D64A5}">
      <dsp:nvSpPr>
        <dsp:cNvPr id="0" name=""/>
        <dsp:cNvSpPr/>
      </dsp:nvSpPr>
      <dsp:spPr>
        <a:xfrm>
          <a:off x="402335" y="3008630"/>
          <a:ext cx="9253728" cy="56411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F8BFB-88B8-4A8B-9E93-3CF18FE97B69}">
      <dsp:nvSpPr>
        <dsp:cNvPr id="0" name=""/>
        <dsp:cNvSpPr/>
      </dsp:nvSpPr>
      <dsp:spPr>
        <a:xfrm>
          <a:off x="3519120" y="0"/>
          <a:ext cx="4645463" cy="389028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373A1-7520-4BFA-88BA-D66E379A3E12}">
      <dsp:nvSpPr>
        <dsp:cNvPr id="0" name=""/>
        <dsp:cNvSpPr/>
      </dsp:nvSpPr>
      <dsp:spPr>
        <a:xfrm>
          <a:off x="6125042" y="293337"/>
          <a:ext cx="3216004" cy="553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Employer Involvement</a:t>
          </a:r>
        </a:p>
      </dsp:txBody>
      <dsp:txXfrm>
        <a:off x="6152045" y="320340"/>
        <a:ext cx="3161998" cy="499143"/>
      </dsp:txXfrm>
    </dsp:sp>
    <dsp:sp modelId="{5E5E6BF6-0BAB-4238-8D87-25405E1A7A0D}">
      <dsp:nvSpPr>
        <dsp:cNvPr id="0" name=""/>
        <dsp:cNvSpPr/>
      </dsp:nvSpPr>
      <dsp:spPr>
        <a:xfrm>
          <a:off x="6104206" y="936401"/>
          <a:ext cx="3251102" cy="553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Industry Credentials</a:t>
          </a:r>
        </a:p>
      </dsp:txBody>
      <dsp:txXfrm>
        <a:off x="6131209" y="963404"/>
        <a:ext cx="3197096" cy="499143"/>
      </dsp:txXfrm>
    </dsp:sp>
    <dsp:sp modelId="{6ADAA217-F5FB-40C5-B35C-8E37ECC8047F}">
      <dsp:nvSpPr>
        <dsp:cNvPr id="0" name=""/>
        <dsp:cNvSpPr/>
      </dsp:nvSpPr>
      <dsp:spPr>
        <a:xfrm>
          <a:off x="6117899" y="1603869"/>
          <a:ext cx="3266704" cy="553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Rewards &amp; Skills Gains</a:t>
          </a:r>
        </a:p>
      </dsp:txBody>
      <dsp:txXfrm>
        <a:off x="6144902" y="1630872"/>
        <a:ext cx="3212698" cy="499143"/>
      </dsp:txXfrm>
    </dsp:sp>
    <dsp:sp modelId="{479DED34-477F-41A5-B01B-B07B59F392DB}">
      <dsp:nvSpPr>
        <dsp:cNvPr id="0" name=""/>
        <dsp:cNvSpPr/>
      </dsp:nvSpPr>
      <dsp:spPr>
        <a:xfrm>
          <a:off x="6113992" y="2234772"/>
          <a:ext cx="3274518" cy="553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 Related Instruction</a:t>
          </a:r>
        </a:p>
      </dsp:txBody>
      <dsp:txXfrm>
        <a:off x="6140995" y="2261775"/>
        <a:ext cx="3220512" cy="499143"/>
      </dsp:txXfrm>
    </dsp:sp>
    <dsp:sp modelId="{7C8D0DA8-7102-4E0A-A719-1B3C5F94B563}">
      <dsp:nvSpPr>
        <dsp:cNvPr id="0" name=""/>
        <dsp:cNvSpPr/>
      </dsp:nvSpPr>
      <dsp:spPr>
        <a:xfrm>
          <a:off x="6122830" y="2900095"/>
          <a:ext cx="3278387" cy="553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5. Structured On-The-Job Training</a:t>
          </a:r>
        </a:p>
      </dsp:txBody>
      <dsp:txXfrm>
        <a:off x="6149833" y="2927098"/>
        <a:ext cx="3224381" cy="499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F15F-BFC5-4102-943F-66FDCF1258F2}">
      <dsp:nvSpPr>
        <dsp:cNvPr id="0" name=""/>
        <dsp:cNvSpPr/>
      </dsp:nvSpPr>
      <dsp:spPr>
        <a:xfrm>
          <a:off x="0" y="0"/>
          <a:ext cx="10058399" cy="16923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F65AD-8F41-4C19-B4ED-B34B043B08B9}">
      <dsp:nvSpPr>
        <dsp:cNvPr id="0" name=""/>
        <dsp:cNvSpPr/>
      </dsp:nvSpPr>
      <dsp:spPr>
        <a:xfrm>
          <a:off x="271127" y="387009"/>
          <a:ext cx="2931571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49A73-6E49-41AE-B332-D497902E193C}">
      <dsp:nvSpPr>
        <dsp:cNvPr id="0" name=""/>
        <dsp:cNvSpPr/>
      </dsp:nvSpPr>
      <dsp:spPr>
        <a:xfrm rot="10800000">
          <a:off x="303139" y="1692354"/>
          <a:ext cx="2931571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 Based: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Measures skill based on the completion of a number of hours of on-the-job- training</a:t>
          </a:r>
        </a:p>
      </dsp:txBody>
      <dsp:txXfrm rot="10800000">
        <a:off x="366750" y="1692354"/>
        <a:ext cx="2804349" cy="2004822"/>
      </dsp:txXfrm>
    </dsp:sp>
    <dsp:sp modelId="{88EAADF1-AED2-4794-81FD-20D1C251F57B}">
      <dsp:nvSpPr>
        <dsp:cNvPr id="0" name=""/>
        <dsp:cNvSpPr/>
      </dsp:nvSpPr>
      <dsp:spPr>
        <a:xfrm>
          <a:off x="3497937" y="386997"/>
          <a:ext cx="2936291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1000" b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7D2C4-3447-4061-BB3C-509FC55BBF5A}">
      <dsp:nvSpPr>
        <dsp:cNvPr id="0" name=""/>
        <dsp:cNvSpPr/>
      </dsp:nvSpPr>
      <dsp:spPr>
        <a:xfrm rot="10800000">
          <a:off x="3530228" y="1692354"/>
          <a:ext cx="2931571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Hybrid: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Specified number of hours of on-the-job training and the ability to demonstrate competency in the defined subject areas</a:t>
          </a:r>
        </a:p>
      </dsp:txBody>
      <dsp:txXfrm rot="10800000">
        <a:off x="3593839" y="1692354"/>
        <a:ext cx="2804349" cy="2004822"/>
      </dsp:txXfrm>
    </dsp:sp>
    <dsp:sp modelId="{0B304951-9919-4FC6-8B4B-D879B11CA889}">
      <dsp:nvSpPr>
        <dsp:cNvPr id="0" name=""/>
        <dsp:cNvSpPr/>
      </dsp:nvSpPr>
      <dsp:spPr>
        <a:xfrm>
          <a:off x="6746617" y="376249"/>
          <a:ext cx="2997942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39000" b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E5C88-84A0-42C4-B158-171814069B06}">
      <dsp:nvSpPr>
        <dsp:cNvPr id="0" name=""/>
        <dsp:cNvSpPr/>
      </dsp:nvSpPr>
      <dsp:spPr>
        <a:xfrm rot="10800000">
          <a:off x="6790502" y="1692354"/>
          <a:ext cx="2931571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Competency: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Measures skill based on the successful demonstration and evaluation of Apprentice skills &amp; knowledge</a:t>
          </a:r>
        </a:p>
      </dsp:txBody>
      <dsp:txXfrm rot="10800000">
        <a:off x="6854113" y="1692354"/>
        <a:ext cx="2804349" cy="2004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8AF1E-6996-480C-BF96-11A9B781C490}">
      <dsp:nvSpPr>
        <dsp:cNvPr id="0" name=""/>
        <dsp:cNvSpPr/>
      </dsp:nvSpPr>
      <dsp:spPr>
        <a:xfrm>
          <a:off x="3781" y="11492"/>
          <a:ext cx="2273944" cy="649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Competency Based</a:t>
          </a:r>
        </a:p>
      </dsp:txBody>
      <dsp:txXfrm>
        <a:off x="3781" y="11492"/>
        <a:ext cx="2273944" cy="649118"/>
      </dsp:txXfrm>
    </dsp:sp>
    <dsp:sp modelId="{7635F76D-193A-4EE4-9CF4-DE1255E39450}">
      <dsp:nvSpPr>
        <dsp:cNvPr id="0" name=""/>
        <dsp:cNvSpPr/>
      </dsp:nvSpPr>
      <dsp:spPr>
        <a:xfrm>
          <a:off x="3781" y="660611"/>
          <a:ext cx="2273944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1 year in duration to meet DOL Standards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Apprentice progresses as competencies are met</a:t>
          </a:r>
        </a:p>
      </dsp:txBody>
      <dsp:txXfrm>
        <a:off x="3781" y="660611"/>
        <a:ext cx="2273944" cy="3813834"/>
      </dsp:txXfrm>
    </dsp:sp>
    <dsp:sp modelId="{A366B645-4F2D-401B-AE84-48B3E23BBCE0}">
      <dsp:nvSpPr>
        <dsp:cNvPr id="0" name=""/>
        <dsp:cNvSpPr/>
      </dsp:nvSpPr>
      <dsp:spPr>
        <a:xfrm>
          <a:off x="2596078" y="11492"/>
          <a:ext cx="2273944" cy="649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Related Training Instruction (RTI)</a:t>
          </a:r>
        </a:p>
      </dsp:txBody>
      <dsp:txXfrm>
        <a:off x="2596078" y="11492"/>
        <a:ext cx="2273944" cy="649118"/>
      </dsp:txXfrm>
    </dsp:sp>
    <dsp:sp modelId="{ED71F46A-61E6-4AE6-B3F4-0C271EABDF33}">
      <dsp:nvSpPr>
        <dsp:cNvPr id="0" name=""/>
        <dsp:cNvSpPr/>
      </dsp:nvSpPr>
      <dsp:spPr>
        <a:xfrm>
          <a:off x="2596078" y="660611"/>
          <a:ext cx="2273944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Classroom training provided by the school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School curriculum with modifications to adjust to the workplace, soft skills, work rules, executive functioning skills, social &amp; communication skills</a:t>
          </a:r>
        </a:p>
      </dsp:txBody>
      <dsp:txXfrm>
        <a:off x="2596078" y="660611"/>
        <a:ext cx="2273944" cy="3813834"/>
      </dsp:txXfrm>
    </dsp:sp>
    <dsp:sp modelId="{ADF76500-2DED-489F-A937-86ABB7B19F58}">
      <dsp:nvSpPr>
        <dsp:cNvPr id="0" name=""/>
        <dsp:cNvSpPr/>
      </dsp:nvSpPr>
      <dsp:spPr>
        <a:xfrm>
          <a:off x="5188376" y="11492"/>
          <a:ext cx="2273944" cy="649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Wages</a:t>
          </a:r>
        </a:p>
      </dsp:txBody>
      <dsp:txXfrm>
        <a:off x="5188376" y="11492"/>
        <a:ext cx="2273944" cy="649118"/>
      </dsp:txXfrm>
    </dsp:sp>
    <dsp:sp modelId="{B7BCD5F4-3D42-4809-8859-FB4ADF4963A2}">
      <dsp:nvSpPr>
        <dsp:cNvPr id="0" name=""/>
        <dsp:cNvSpPr/>
      </dsp:nvSpPr>
      <dsp:spPr>
        <a:xfrm>
          <a:off x="5188376" y="660611"/>
          <a:ext cx="2273944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Must have incremental increases to meet DOL Apprenticeship requirements, they can be appropriate for student status</a:t>
          </a:r>
        </a:p>
      </dsp:txBody>
      <dsp:txXfrm>
        <a:off x="5188376" y="660611"/>
        <a:ext cx="2273944" cy="3813834"/>
      </dsp:txXfrm>
    </dsp:sp>
    <dsp:sp modelId="{BA4DEC3C-261D-414C-9EB4-88404554EA1D}">
      <dsp:nvSpPr>
        <dsp:cNvPr id="0" name=""/>
        <dsp:cNvSpPr/>
      </dsp:nvSpPr>
      <dsp:spPr>
        <a:xfrm>
          <a:off x="7780673" y="11492"/>
          <a:ext cx="2273944" cy="649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Mentor</a:t>
          </a:r>
        </a:p>
      </dsp:txBody>
      <dsp:txXfrm>
        <a:off x="7780673" y="11492"/>
        <a:ext cx="2273944" cy="649118"/>
      </dsp:txXfrm>
    </dsp:sp>
    <dsp:sp modelId="{938036D9-BD22-4B15-8A63-66F52CC6A65F}">
      <dsp:nvSpPr>
        <dsp:cNvPr id="0" name=""/>
        <dsp:cNvSpPr/>
      </dsp:nvSpPr>
      <dsp:spPr>
        <a:xfrm>
          <a:off x="7780673" y="660611"/>
          <a:ext cx="2273944" cy="3813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Employer provides the mentor, no more than 3 apprentices to each mentor</a:t>
          </a:r>
        </a:p>
      </dsp:txBody>
      <dsp:txXfrm>
        <a:off x="7780673" y="660611"/>
        <a:ext cx="2273944" cy="3813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92D45-65DF-44F6-A307-509D81EDC8B0}">
      <dsp:nvSpPr>
        <dsp:cNvPr id="0" name=""/>
        <dsp:cNvSpPr/>
      </dsp:nvSpPr>
      <dsp:spPr>
        <a:xfrm>
          <a:off x="7501833" y="808945"/>
          <a:ext cx="2143163" cy="2143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C8EAE-FB3B-4D9C-B328-EB36A4BCD3DD}">
      <dsp:nvSpPr>
        <dsp:cNvPr id="0" name=""/>
        <dsp:cNvSpPr/>
      </dsp:nvSpPr>
      <dsp:spPr>
        <a:xfrm>
          <a:off x="7573517" y="880400"/>
          <a:ext cx="2000714" cy="20003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01/22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First co-</a:t>
          </a:r>
          <a:r>
            <a:rPr lang="en-US" sz="1600" kern="1200" dirty="0" err="1"/>
            <a:t>hort</a:t>
          </a:r>
          <a:r>
            <a:rPr lang="en-US" sz="1600" kern="1200" dirty="0"/>
            <a:t> of 6 students began</a:t>
          </a:r>
        </a:p>
      </dsp:txBody>
      <dsp:txXfrm>
        <a:off x="7859333" y="1166220"/>
        <a:ext cx="1429081" cy="1428723"/>
      </dsp:txXfrm>
    </dsp:sp>
    <dsp:sp modelId="{48B330D8-C98E-4EAF-9A97-0920D4F157AD}">
      <dsp:nvSpPr>
        <dsp:cNvPr id="0" name=""/>
        <dsp:cNvSpPr/>
      </dsp:nvSpPr>
      <dsp:spPr>
        <a:xfrm rot="2700000">
          <a:off x="5277778" y="808794"/>
          <a:ext cx="2143198" cy="214319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6E12B-A23C-483E-8F7E-2A4BD1C64D25}">
      <dsp:nvSpPr>
        <dsp:cNvPr id="0" name=""/>
        <dsp:cNvSpPr/>
      </dsp:nvSpPr>
      <dsp:spPr>
        <a:xfrm>
          <a:off x="5358670" y="880400"/>
          <a:ext cx="2000714" cy="20003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11/21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Signing ceremony during National Apprenticeship Week</a:t>
          </a:r>
        </a:p>
      </dsp:txBody>
      <dsp:txXfrm>
        <a:off x="5644486" y="1166220"/>
        <a:ext cx="1429081" cy="1428723"/>
      </dsp:txXfrm>
    </dsp:sp>
    <dsp:sp modelId="{9C4FC504-7F24-45FF-BEA8-BB8465CC2CB3}">
      <dsp:nvSpPr>
        <dsp:cNvPr id="0" name=""/>
        <dsp:cNvSpPr/>
      </dsp:nvSpPr>
      <dsp:spPr>
        <a:xfrm rot="2700000">
          <a:off x="3072121" y="808794"/>
          <a:ext cx="2143198" cy="214319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50753-1803-4B20-A707-CE5F128321BB}">
      <dsp:nvSpPr>
        <dsp:cNvPr id="0" name=""/>
        <dsp:cNvSpPr/>
      </dsp:nvSpPr>
      <dsp:spPr>
        <a:xfrm>
          <a:off x="3143822" y="880400"/>
          <a:ext cx="2000714" cy="20003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10/21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DOL approved 3 apprenticeship tracks in 1 month</a:t>
          </a:r>
        </a:p>
      </dsp:txBody>
      <dsp:txXfrm>
        <a:off x="3429639" y="1166220"/>
        <a:ext cx="1429081" cy="1428723"/>
      </dsp:txXfrm>
    </dsp:sp>
    <dsp:sp modelId="{A3A74B81-E775-40B1-8E16-7FB9E81478F1}">
      <dsp:nvSpPr>
        <dsp:cNvPr id="0" name=""/>
        <dsp:cNvSpPr/>
      </dsp:nvSpPr>
      <dsp:spPr>
        <a:xfrm rot="2700000">
          <a:off x="857274" y="808794"/>
          <a:ext cx="2143198" cy="214319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31E65-FCA3-48EA-80D8-CBB608866BB5}">
      <dsp:nvSpPr>
        <dsp:cNvPr id="0" name=""/>
        <dsp:cNvSpPr/>
      </dsp:nvSpPr>
      <dsp:spPr>
        <a:xfrm>
          <a:off x="928975" y="880400"/>
          <a:ext cx="2000714" cy="20003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09/21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Initial meeting between the city, Collinsville High School, &amp; Madison County</a:t>
          </a:r>
        </a:p>
      </dsp:txBody>
      <dsp:txXfrm>
        <a:off x="1214791" y="1166220"/>
        <a:ext cx="1429081" cy="1428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74A29-3F99-4988-B23C-5F8052F6CE7D}">
      <dsp:nvSpPr>
        <dsp:cNvPr id="0" name=""/>
        <dsp:cNvSpPr/>
      </dsp:nvSpPr>
      <dsp:spPr>
        <a:xfrm>
          <a:off x="2628661" y="73218"/>
          <a:ext cx="5977527" cy="15559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6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Goal is to prepare students to transition from high school to employment and community participation by providing meaningful work experiences. </a:t>
          </a:r>
          <a:endParaRPr lang="en-US" sz="2200" kern="1200" dirty="0"/>
        </a:p>
      </dsp:txBody>
      <dsp:txXfrm>
        <a:off x="2628661" y="73218"/>
        <a:ext cx="5977527" cy="1555908"/>
      </dsp:txXfrm>
    </dsp:sp>
    <dsp:sp modelId="{580BC1A1-A399-4D1C-9E90-5BE43CDFDBF4}">
      <dsp:nvSpPr>
        <dsp:cNvPr id="0" name=""/>
        <dsp:cNvSpPr/>
      </dsp:nvSpPr>
      <dsp:spPr>
        <a:xfrm>
          <a:off x="0" y="69703"/>
          <a:ext cx="2314795" cy="1633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241AC-AAE1-4B2F-A69F-96C79AC50010}">
      <dsp:nvSpPr>
        <dsp:cNvPr id="0" name=""/>
        <dsp:cNvSpPr/>
      </dsp:nvSpPr>
      <dsp:spPr>
        <a:xfrm>
          <a:off x="2594650" y="2031934"/>
          <a:ext cx="5817555" cy="15559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86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 to develop desirable work skills and habits, in order to determine their individual career goals. </a:t>
          </a:r>
        </a:p>
      </dsp:txBody>
      <dsp:txXfrm>
        <a:off x="2594650" y="2031934"/>
        <a:ext cx="5817555" cy="1555908"/>
      </dsp:txXfrm>
    </dsp:sp>
    <dsp:sp modelId="{705846E9-FE8B-4259-91D4-9C84CE343286}">
      <dsp:nvSpPr>
        <dsp:cNvPr id="0" name=""/>
        <dsp:cNvSpPr/>
      </dsp:nvSpPr>
      <dsp:spPr>
        <a:xfrm>
          <a:off x="0" y="1984162"/>
          <a:ext cx="2229984" cy="163370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F3131-BAB6-4300-B479-DA223A4DDE79}">
      <dsp:nvSpPr>
        <dsp:cNvPr id="0" name=""/>
        <dsp:cNvSpPr/>
      </dsp:nvSpPr>
      <dsp:spPr>
        <a:xfrm>
          <a:off x="400764" y="92"/>
          <a:ext cx="2892772" cy="17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Job Exploration</a:t>
          </a:r>
        </a:p>
      </dsp:txBody>
      <dsp:txXfrm>
        <a:off x="400764" y="92"/>
        <a:ext cx="2892772" cy="1735663"/>
      </dsp:txXfrm>
    </dsp:sp>
    <dsp:sp modelId="{BB6A9BAC-CD3D-427D-820A-2C84F4DA02CA}">
      <dsp:nvSpPr>
        <dsp:cNvPr id="0" name=""/>
        <dsp:cNvSpPr/>
      </dsp:nvSpPr>
      <dsp:spPr>
        <a:xfrm>
          <a:off x="3582813" y="92"/>
          <a:ext cx="2892772" cy="17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Work Based Learning</a:t>
          </a:r>
        </a:p>
      </dsp:txBody>
      <dsp:txXfrm>
        <a:off x="3582813" y="92"/>
        <a:ext cx="2892772" cy="1735663"/>
      </dsp:txXfrm>
    </dsp:sp>
    <dsp:sp modelId="{A21704E2-B908-4557-82AF-559DA15FA3E4}">
      <dsp:nvSpPr>
        <dsp:cNvPr id="0" name=""/>
        <dsp:cNvSpPr/>
      </dsp:nvSpPr>
      <dsp:spPr>
        <a:xfrm>
          <a:off x="6764863" y="92"/>
          <a:ext cx="2892772" cy="17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Counseling on Post Secondary Education</a:t>
          </a:r>
        </a:p>
      </dsp:txBody>
      <dsp:txXfrm>
        <a:off x="6764863" y="92"/>
        <a:ext cx="2892772" cy="1735663"/>
      </dsp:txXfrm>
    </dsp:sp>
    <dsp:sp modelId="{CF4E4EE4-B8A2-48E0-816C-24E610D41480}">
      <dsp:nvSpPr>
        <dsp:cNvPr id="0" name=""/>
        <dsp:cNvSpPr/>
      </dsp:nvSpPr>
      <dsp:spPr>
        <a:xfrm>
          <a:off x="1991789" y="2025032"/>
          <a:ext cx="2892772" cy="17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Workplace Readiness Training</a:t>
          </a:r>
        </a:p>
      </dsp:txBody>
      <dsp:txXfrm>
        <a:off x="1991789" y="2025032"/>
        <a:ext cx="2892772" cy="1735663"/>
      </dsp:txXfrm>
    </dsp:sp>
    <dsp:sp modelId="{51128D13-0C3D-4098-9508-B39A5F504E5E}">
      <dsp:nvSpPr>
        <dsp:cNvPr id="0" name=""/>
        <dsp:cNvSpPr/>
      </dsp:nvSpPr>
      <dsp:spPr>
        <a:xfrm>
          <a:off x="5173838" y="2025032"/>
          <a:ext cx="2892772" cy="17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Self Advocacy Training</a:t>
          </a:r>
        </a:p>
      </dsp:txBody>
      <dsp:txXfrm>
        <a:off x="5173838" y="2025032"/>
        <a:ext cx="2892772" cy="17356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4C6F2-BE27-4018-A3B0-32C852B35D09}">
      <dsp:nvSpPr>
        <dsp:cNvPr id="0" name=""/>
        <dsp:cNvSpPr/>
      </dsp:nvSpPr>
      <dsp:spPr>
        <a:xfrm>
          <a:off x="3167466" y="-23543"/>
          <a:ext cx="3723466" cy="3723466"/>
        </a:xfrm>
        <a:prstGeom prst="circularArrow">
          <a:avLst>
            <a:gd name="adj1" fmla="val 5544"/>
            <a:gd name="adj2" fmla="val 330680"/>
            <a:gd name="adj3" fmla="val 13739962"/>
            <a:gd name="adj4" fmla="val 174078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F1EEC-300F-4678-B675-65FE78398E14}">
      <dsp:nvSpPr>
        <dsp:cNvPr id="0" name=""/>
        <dsp:cNvSpPr/>
      </dsp:nvSpPr>
      <dsp:spPr>
        <a:xfrm>
          <a:off x="4143933" y="1552"/>
          <a:ext cx="1770533" cy="88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Students</a:t>
          </a:r>
        </a:p>
      </dsp:txBody>
      <dsp:txXfrm>
        <a:off x="4187148" y="44767"/>
        <a:ext cx="1684103" cy="798836"/>
      </dsp:txXfrm>
    </dsp:sp>
    <dsp:sp modelId="{187699AD-4749-41B2-8829-52C2C610FD01}">
      <dsp:nvSpPr>
        <dsp:cNvPr id="0" name=""/>
        <dsp:cNvSpPr/>
      </dsp:nvSpPr>
      <dsp:spPr>
        <a:xfrm>
          <a:off x="6101916" y="878161"/>
          <a:ext cx="1770533" cy="88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Parents &amp; Families</a:t>
          </a:r>
        </a:p>
      </dsp:txBody>
      <dsp:txXfrm>
        <a:off x="6145131" y="921376"/>
        <a:ext cx="1684103" cy="798836"/>
      </dsp:txXfrm>
    </dsp:sp>
    <dsp:sp modelId="{230D3706-F50A-46C2-A8BC-4A348987F962}">
      <dsp:nvSpPr>
        <dsp:cNvPr id="0" name=""/>
        <dsp:cNvSpPr/>
      </dsp:nvSpPr>
      <dsp:spPr>
        <a:xfrm>
          <a:off x="5833022" y="2029315"/>
          <a:ext cx="1770533" cy="88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</a:t>
          </a:r>
        </a:p>
      </dsp:txBody>
      <dsp:txXfrm>
        <a:off x="5876237" y="2072530"/>
        <a:ext cx="1684103" cy="798836"/>
      </dsp:txXfrm>
    </dsp:sp>
    <dsp:sp modelId="{E24F6BF8-7754-4E88-8343-E108E63FB5B7}">
      <dsp:nvSpPr>
        <dsp:cNvPr id="0" name=""/>
        <dsp:cNvSpPr/>
      </dsp:nvSpPr>
      <dsp:spPr>
        <a:xfrm>
          <a:off x="2366980" y="2015206"/>
          <a:ext cx="1770533" cy="88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Madison County Employment &amp; Training</a:t>
          </a:r>
        </a:p>
      </dsp:txBody>
      <dsp:txXfrm>
        <a:off x="2410195" y="2058421"/>
        <a:ext cx="1684103" cy="798836"/>
      </dsp:txXfrm>
    </dsp:sp>
    <dsp:sp modelId="{0A1DB66F-0678-4BA6-AA51-3F29576EA168}">
      <dsp:nvSpPr>
        <dsp:cNvPr id="0" name=""/>
        <dsp:cNvSpPr/>
      </dsp:nvSpPr>
      <dsp:spPr>
        <a:xfrm>
          <a:off x="2157959" y="878170"/>
          <a:ext cx="1770533" cy="885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Department of Rehabilitation Services</a:t>
          </a:r>
        </a:p>
      </dsp:txBody>
      <dsp:txXfrm>
        <a:off x="2201174" y="921385"/>
        <a:ext cx="1684103" cy="7988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3C12-DB2A-4AB7-8DF6-0B9E02961C4E}">
      <dsp:nvSpPr>
        <dsp:cNvPr id="0" name=""/>
        <dsp:cNvSpPr/>
      </dsp:nvSpPr>
      <dsp:spPr>
        <a:xfrm>
          <a:off x="0" y="1133317"/>
          <a:ext cx="8791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16C26-2A20-421D-B8AA-1928BCA9E212}">
      <dsp:nvSpPr>
        <dsp:cNvPr id="0" name=""/>
        <dsp:cNvSpPr/>
      </dsp:nvSpPr>
      <dsp:spPr>
        <a:xfrm>
          <a:off x="500131" y="838117"/>
          <a:ext cx="615405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09" tIns="0" rIns="2326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Range in age from 18 -21, usually going into their last year of high school. </a:t>
          </a:r>
        </a:p>
      </dsp:txBody>
      <dsp:txXfrm>
        <a:off x="528952" y="866938"/>
        <a:ext cx="6096415" cy="532758"/>
      </dsp:txXfrm>
    </dsp:sp>
    <dsp:sp modelId="{DA32462E-98D2-476E-9EA5-3EEEDF17E5EA}">
      <dsp:nvSpPr>
        <dsp:cNvPr id="0" name=""/>
        <dsp:cNvSpPr/>
      </dsp:nvSpPr>
      <dsp:spPr>
        <a:xfrm>
          <a:off x="0" y="2040517"/>
          <a:ext cx="8791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A9712-9014-4555-AF34-DC87E7E00364}">
      <dsp:nvSpPr>
        <dsp:cNvPr id="0" name=""/>
        <dsp:cNvSpPr/>
      </dsp:nvSpPr>
      <dsp:spPr>
        <a:xfrm>
          <a:off x="439575" y="1745317"/>
          <a:ext cx="615405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09" tIns="0" rIns="2326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Demographics include: 2 parent families, single parent families, legal guardianship with family</a:t>
          </a:r>
        </a:p>
      </dsp:txBody>
      <dsp:txXfrm>
        <a:off x="468396" y="1774138"/>
        <a:ext cx="6096415" cy="532758"/>
      </dsp:txXfrm>
    </dsp:sp>
    <dsp:sp modelId="{A3BCD307-6236-4977-BDC7-AAED25FDD38A}">
      <dsp:nvSpPr>
        <dsp:cNvPr id="0" name=""/>
        <dsp:cNvSpPr/>
      </dsp:nvSpPr>
      <dsp:spPr>
        <a:xfrm>
          <a:off x="0" y="2947717"/>
          <a:ext cx="879151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09BAD-888A-4D94-B781-311DBCC949C2}">
      <dsp:nvSpPr>
        <dsp:cNvPr id="0" name=""/>
        <dsp:cNvSpPr/>
      </dsp:nvSpPr>
      <dsp:spPr>
        <a:xfrm>
          <a:off x="439575" y="2652517"/>
          <a:ext cx="615405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09" tIns="0" rIns="2326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students have IEP’s and receive STEP services.  </a:t>
          </a:r>
        </a:p>
      </dsp:txBody>
      <dsp:txXfrm>
        <a:off x="468396" y="2681338"/>
        <a:ext cx="609641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ladd@madisoncountyil.gov" TargetMode="External"/><Relationship Id="rId2" Type="http://schemas.openxmlformats.org/officeDocument/2006/relationships/hyperlink" Target="mailto:awfuhrmann@madisoncountyil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bradford@roe41.org" TargetMode="External"/><Relationship Id="rId4" Type="http://schemas.openxmlformats.org/officeDocument/2006/relationships/hyperlink" Target="mailto:kmboesing@madisoncountyil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0" y="1"/>
            <a:ext cx="7670202" cy="1570616"/>
          </a:xfrm>
        </p:spPr>
        <p:txBody>
          <a:bodyPr>
            <a:normAutofit/>
          </a:bodyPr>
          <a:lstStyle/>
          <a:p>
            <a:r>
              <a:rPr lang="en-US" sz="4400" dirty="0"/>
              <a:t>High School Youth Apprenticeship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0485" y="1699710"/>
            <a:ext cx="7008615" cy="502919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Panel Presenters: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Tony Fuhrmann,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Madison County Employment and Training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Darlene Ladd,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Madison County Employment and Training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Kayla Boesing,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Madison County Employment and Training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Paula Bradford Mueller,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Madison County Regional Office of Education #41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31980" y="1"/>
            <a:ext cx="6013137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603C-1920-2450-2BC3-D2AF0D5A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Office of Education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FD35E94-61F9-FDA7-8A16-B02DB7CF6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00913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1BC9DE-1FD7-98B5-E05E-1E25EC834E40}"/>
              </a:ext>
            </a:extLst>
          </p:cNvPr>
          <p:cNvSpPr txBox="1"/>
          <p:nvPr/>
        </p:nvSpPr>
        <p:spPr>
          <a:xfrm>
            <a:off x="5197767" y="3517641"/>
            <a:ext cx="185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Provides Assistance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83D7A-1295-86E3-FFEF-44F3ADC89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174" y="5112528"/>
            <a:ext cx="1774090" cy="890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92CF3-CA88-6703-E9C7-536B5D91A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9599" y="0"/>
            <a:ext cx="1968161" cy="18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F781-8930-3D98-0009-D8A9EBFE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FB92-3BF0-ADAF-E593-1D62158A1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WIPA referral information and the Social Security Red Book, to assist families with SSI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Supplemental information for support staff to further enhance supporting workers – 10 Tips for Job Success from ICSPS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Student Advocacy – students tell employers how they learn best, either in writing as a narrative or a verbal narrative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for Employers – Job Coaching for Success and Seizure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Employer Contact Sheet – 1 page that explains who to contact on the team, when and why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Employer hand out on best ways to work with students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83413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0F89-B001-BA74-6BD0-6AC62C72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E86C-E2C2-A608-8495-34BC2A916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Students: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7432C9-81FD-D250-58F9-48F4E1640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84239"/>
              </p:ext>
            </p:extLst>
          </p:nvPr>
        </p:nvGraphicFramePr>
        <p:xfrm>
          <a:off x="2227943" y="1950098"/>
          <a:ext cx="8791510" cy="42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77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350B-34AB-4BB0-9490-25A90F89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Diagnosis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6B40D5B-703E-A7C0-B642-D0285C0A3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34221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E225B9-6997-97BA-7B3A-D660274A4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260" y="2161540"/>
            <a:ext cx="3794760" cy="11400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E73734-B87D-3B8A-5BC0-48BBB2559507}"/>
              </a:ext>
            </a:extLst>
          </p:cNvPr>
          <p:cNvSpPr txBox="1"/>
          <p:nvPr/>
        </p:nvSpPr>
        <p:spPr>
          <a:xfrm>
            <a:off x="7414260" y="2420894"/>
            <a:ext cx="3794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Cerebral Palsy</a:t>
            </a:r>
          </a:p>
        </p:txBody>
      </p:sp>
    </p:spTree>
    <p:extLst>
      <p:ext uri="{BB962C8B-B14F-4D97-AF65-F5344CB8AC3E}">
        <p14:creationId xmlns:p14="http://schemas.microsoft.com/office/powerpoint/2010/main" val="387871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5C74-9DBC-9D4A-5A28-D330F1EA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Replication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1F02A9-D11F-F31D-94A7-F57622B7C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231432"/>
              </p:ext>
            </p:extLst>
          </p:nvPr>
        </p:nvGraphicFramePr>
        <p:xfrm>
          <a:off x="528320" y="1920240"/>
          <a:ext cx="10627043" cy="450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16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B6EF-8ECD-2251-4F10-F958B656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Replication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8EF73F-B24B-9190-AEA8-B6E09A629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83014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88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066C-7CBB-AEE0-8B11-D1E2037A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the Mentor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B8BF02-36E7-ECA3-90AF-856C1E7FC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4288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AA4B84-E837-42A5-26CB-CB359ADE8275}"/>
              </a:ext>
            </a:extLst>
          </p:cNvPr>
          <p:cNvSpPr txBox="1"/>
          <p:nvPr/>
        </p:nvSpPr>
        <p:spPr>
          <a:xfrm>
            <a:off x="1399592" y="3340359"/>
            <a:ext cx="2332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Mentor Provides:</a:t>
            </a:r>
          </a:p>
        </p:txBody>
      </p:sp>
    </p:spTree>
    <p:extLst>
      <p:ext uri="{BB962C8B-B14F-4D97-AF65-F5344CB8AC3E}">
        <p14:creationId xmlns:p14="http://schemas.microsoft.com/office/powerpoint/2010/main" val="46648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9F96-A426-0CD8-7956-3076262F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Things to Consider When Planning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D65C4AD-7565-6F48-2335-2C12F30A7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42489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23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90" y="158620"/>
            <a:ext cx="11812555" cy="4794380"/>
          </a:xfrm>
        </p:spPr>
        <p:txBody>
          <a:bodyPr anchor="ctr">
            <a:normAutofit fontScale="90000"/>
          </a:bodyPr>
          <a:lstStyle/>
          <a:p>
            <a:pPr lvl="0"/>
            <a:br>
              <a:rPr lang="en-US" sz="4800" i="1" dirty="0">
                <a:solidFill>
                  <a:srgbClr val="FFFFFF"/>
                </a:solidFill>
              </a:rPr>
            </a:br>
            <a:br>
              <a:rPr lang="en-US" sz="4800" i="1" dirty="0">
                <a:solidFill>
                  <a:srgbClr val="FFFFFF"/>
                </a:solidFill>
              </a:rPr>
            </a:br>
            <a:r>
              <a:rPr lang="en-US" sz="4800" i="1" dirty="0">
                <a:solidFill>
                  <a:srgbClr val="FFFFFF"/>
                </a:solidFill>
              </a:rPr>
              <a:t>Our Team: Thank you!</a:t>
            </a:r>
            <a:br>
              <a:rPr lang="en-US" sz="4800" i="1" dirty="0">
                <a:solidFill>
                  <a:srgbClr val="FFFFFF"/>
                </a:solidFill>
              </a:rPr>
            </a:br>
            <a:br>
              <a:rPr lang="en-US" sz="4800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Tony Fuhrmann – </a:t>
            </a:r>
            <a:r>
              <a:rPr lang="en-US" sz="40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awfuhrmann@madisoncountyil.gov</a:t>
            </a:r>
            <a:br>
              <a:rPr lang="en-US" sz="4000" i="1" dirty="0">
                <a:solidFill>
                  <a:srgbClr val="0070C0"/>
                </a:solidFill>
              </a:rPr>
            </a:br>
            <a:br>
              <a:rPr lang="en-US" sz="4000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Darlene Ladd – </a:t>
            </a:r>
            <a:r>
              <a:rPr lang="en-US" sz="40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daladd@madisoncountyil.gov</a:t>
            </a:r>
            <a:br>
              <a:rPr lang="en-US" sz="4000" i="1" dirty="0">
                <a:solidFill>
                  <a:srgbClr val="0070C0"/>
                </a:solidFill>
              </a:rPr>
            </a:br>
            <a:br>
              <a:rPr lang="en-US" sz="4000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Kayla Boesing – </a:t>
            </a:r>
            <a:r>
              <a:rPr lang="en-US" sz="4000" i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kmboesing@madisoncountyil.gov</a:t>
            </a:r>
            <a:br>
              <a:rPr lang="en-US" sz="4000" i="1" dirty="0">
                <a:solidFill>
                  <a:srgbClr val="0070C0"/>
                </a:solidFill>
              </a:rPr>
            </a:br>
            <a:br>
              <a:rPr lang="en-US" sz="4000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Paula Bradford Mueller – </a:t>
            </a:r>
            <a:r>
              <a:rPr lang="en-US" sz="4000" i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pbradford@roe41.org</a:t>
            </a:r>
            <a:br>
              <a:rPr lang="en-US" sz="4000" i="1" dirty="0">
                <a:solidFill>
                  <a:srgbClr val="FFFFFF"/>
                </a:solidFill>
              </a:rPr>
            </a:br>
            <a:br>
              <a:rPr lang="en-US" sz="4800" i="1" dirty="0">
                <a:solidFill>
                  <a:srgbClr val="FFFFFF"/>
                </a:solidFill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Forging Tomorrow’s Workforce Today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10CF-F7D2-ABA9-9848-3B7B6015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7651"/>
          </a:xfrm>
        </p:spPr>
        <p:txBody>
          <a:bodyPr/>
          <a:lstStyle/>
          <a:p>
            <a:r>
              <a:rPr lang="en-US" dirty="0"/>
              <a:t>What Is An Apprenticeship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46D668-BEEC-859A-AC76-C0620B128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50914"/>
              </p:ext>
            </p:extLst>
          </p:nvPr>
        </p:nvGraphicFramePr>
        <p:xfrm>
          <a:off x="1066800" y="2076226"/>
          <a:ext cx="10058400" cy="378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1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3FD5-9DAD-C68C-CA94-ABF81A28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Labor </a:t>
            </a:r>
            <a:br>
              <a:rPr lang="en-US" dirty="0"/>
            </a:br>
            <a:r>
              <a:rPr lang="en-US" dirty="0"/>
              <a:t>Registered Apprenticeship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807E-3B0F-60D5-3633-BB05A0330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Foundations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F4C4D1-9F5E-C968-EF9B-4815FBD87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948949"/>
              </p:ext>
            </p:extLst>
          </p:nvPr>
        </p:nvGraphicFramePr>
        <p:xfrm>
          <a:off x="258184" y="2108202"/>
          <a:ext cx="10757647" cy="389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9F8D70-4B55-DC19-3A86-1E5289F482D6}"/>
              </a:ext>
            </a:extLst>
          </p:cNvPr>
          <p:cNvSpPr txBox="1"/>
          <p:nvPr/>
        </p:nvSpPr>
        <p:spPr>
          <a:xfrm>
            <a:off x="821167" y="4798155"/>
            <a:ext cx="2847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Registered Apprenticeships are registered with the U.S. Department of Labor and meet the 5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9424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7EF5-E948-79E1-4CBD-DC4B5FFB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Apprenticeships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A88834-DC53-994F-B28C-A05A804C6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06426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1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C83D-7CE8-4704-4142-E7A6B59A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409F1D-6E79-F992-1E47-F70998F51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29192"/>
              </p:ext>
            </p:extLst>
          </p:nvPr>
        </p:nvGraphicFramePr>
        <p:xfrm>
          <a:off x="1096963" y="1925619"/>
          <a:ext cx="10058400" cy="448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05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588B-90F5-D30A-2DA1-37A076FB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Events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0FFB1A-D573-06B0-351B-32D158E6C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8575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29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7EC6-9E87-4CA7-4096-18CE6D18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Workforce Area (LWIA 22)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697DAE-503E-D504-6987-9AA2C870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0920" y="2078702"/>
            <a:ext cx="3894760" cy="3923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92CDA-59BA-FE7B-E89F-6896FFF1D122}"/>
              </a:ext>
            </a:extLst>
          </p:cNvPr>
          <p:cNvSpPr txBox="1"/>
          <p:nvPr/>
        </p:nvSpPr>
        <p:spPr>
          <a:xfrm rot="10800000" flipV="1">
            <a:off x="1312606" y="2086268"/>
            <a:ext cx="57813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Madison County Employment and Training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Sponsor with DOL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Work Force AJC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Job Carving with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Ensures RAPIDS Entries are Complete and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Enroll Students into WIOA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OJT Contract with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OJT Reimbursements to the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Incumbent Worker Training to Upskill Staff</a:t>
            </a:r>
          </a:p>
        </p:txBody>
      </p:sp>
    </p:spTree>
    <p:extLst>
      <p:ext uri="{BB962C8B-B14F-4D97-AF65-F5344CB8AC3E}">
        <p14:creationId xmlns:p14="http://schemas.microsoft.com/office/powerpoint/2010/main" val="123448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F0CF-1FB1-3786-3626-DF87B968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Transition Program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FE88FFB-F578-7A09-5958-DC588024B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04815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3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52AA-7E22-7D4B-7766-A3FD860B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Curriculum Focus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A63669C-AD3A-51D0-73AE-959E0460F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83776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919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{B5C0A77B-48E4-4D03-80CF-0E63DCB10CA9}tf56160789_win32</Template>
  <TotalTime>452</TotalTime>
  <Words>834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Franklin Gothic Book</vt:lpstr>
      <vt:lpstr>Wingdings</vt:lpstr>
      <vt:lpstr>Custom</vt:lpstr>
      <vt:lpstr>High School Youth Apprenticeship Program</vt:lpstr>
      <vt:lpstr>What Is An Apprenticeship</vt:lpstr>
      <vt:lpstr>Department of Labor  Registered Apprenticeship Model</vt:lpstr>
      <vt:lpstr>Types of Apprenticeships</vt:lpstr>
      <vt:lpstr>The Model</vt:lpstr>
      <vt:lpstr>Timeline of Events</vt:lpstr>
      <vt:lpstr>Local Workforce Area (LWIA 22)</vt:lpstr>
      <vt:lpstr>High School Transition Program </vt:lpstr>
      <vt:lpstr>High School Curriculum Focus</vt:lpstr>
      <vt:lpstr>Regional Office of Education</vt:lpstr>
      <vt:lpstr>Resources Added</vt:lpstr>
      <vt:lpstr>Apprentice Demographics</vt:lpstr>
      <vt:lpstr>Student Diagnosis</vt:lpstr>
      <vt:lpstr>Steps for Replication</vt:lpstr>
      <vt:lpstr>Steps for Replication</vt:lpstr>
      <vt:lpstr>The Importance of the Mentor</vt:lpstr>
      <vt:lpstr>Things to Consider When Planning</vt:lpstr>
      <vt:lpstr>  Our Team: Thank you!  Tony Fuhrmann – awfuhrmann@madisoncountyil.gov  Darlene Ladd – daladd@madisoncountyil.gov  Kayla Boesing – kmboesing@madisoncountyil.gov  Paula Bradford Mueller – pbradford@roe41.org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Madco Step</dc:creator>
  <cp:lastModifiedBy>Madco Step</cp:lastModifiedBy>
  <cp:revision>2</cp:revision>
  <dcterms:created xsi:type="dcterms:W3CDTF">2025-04-17T17:17:20Z</dcterms:created>
  <dcterms:modified xsi:type="dcterms:W3CDTF">2025-05-07T21:24:42Z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