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6"/>
  </p:notesMasterIdLst>
  <p:sldIdLst>
    <p:sldId id="256" r:id="rId2"/>
    <p:sldId id="265" r:id="rId3"/>
    <p:sldId id="269" r:id="rId4"/>
    <p:sldId id="257" r:id="rId5"/>
    <p:sldId id="407" r:id="rId6"/>
    <p:sldId id="284" r:id="rId7"/>
    <p:sldId id="285" r:id="rId8"/>
    <p:sldId id="282" r:id="rId9"/>
    <p:sldId id="274" r:id="rId10"/>
    <p:sldId id="409" r:id="rId11"/>
    <p:sldId id="410" r:id="rId12"/>
    <p:sldId id="411" r:id="rId13"/>
    <p:sldId id="286" r:id="rId14"/>
    <p:sldId id="279" r:id="rId15"/>
    <p:sldId id="281" r:id="rId16"/>
    <p:sldId id="408" r:id="rId17"/>
    <p:sldId id="280" r:id="rId18"/>
    <p:sldId id="288" r:id="rId19"/>
    <p:sldId id="412" r:id="rId20"/>
    <p:sldId id="291" r:id="rId21"/>
    <p:sldId id="413" r:id="rId22"/>
    <p:sldId id="264" r:id="rId23"/>
    <p:sldId id="289" r:id="rId24"/>
    <p:sldId id="27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E270C3-CB4F-428B-5560-0A30CDF6821E}" name="Phelan, Melanie" initials="PM" userId="S::mtphelan@illinois.edu::693f769c-6ebd-4abb-9922-3074d3dc9251" providerId="AD"/>
  <p188:author id="{A8A6F8C9-075C-0F32-B4E5-480DA963FD91}" name="Collins, Jane" initials="CJ" userId="S::janemc33@illinois.edu::3e99f33b-1eaa-45a9-ae64-0ba535ebb2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E39"/>
    <a:srgbClr val="EE6234"/>
    <a:srgbClr val="9E3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73"/>
    <p:restoredTop sz="92130"/>
  </p:normalViewPr>
  <p:slideViewPr>
    <p:cSldViewPr snapToGrid="0" snapToObjects="1">
      <p:cViewPr varScale="1">
        <p:scale>
          <a:sx n="100" d="100"/>
          <a:sy n="100" d="100"/>
        </p:scale>
        <p:origin x="51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E0FCB3-D7F8-4D0D-9623-73475AC7A5BF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7A98519-2052-462D-BE1D-769706A032A4}">
      <dgm:prSet/>
      <dgm:spPr/>
      <dgm:t>
        <a:bodyPr/>
        <a:lstStyle/>
        <a:p>
          <a:r>
            <a:rPr lang="en-US" dirty="0"/>
            <a:t>PWD need to be able to make their own choices</a:t>
          </a:r>
        </a:p>
      </dgm:t>
    </dgm:pt>
    <dgm:pt modelId="{85F7803E-C589-4B1F-88D6-1D60F62E7E83}" type="parTrans" cxnId="{9F8DB6BA-0075-4FEC-AF8E-DED84B5389D1}">
      <dgm:prSet/>
      <dgm:spPr/>
      <dgm:t>
        <a:bodyPr/>
        <a:lstStyle/>
        <a:p>
          <a:endParaRPr lang="en-US"/>
        </a:p>
      </dgm:t>
    </dgm:pt>
    <dgm:pt modelId="{3CECA5AD-7152-471F-9E51-09EFD1F7674E}" type="sibTrans" cxnId="{9F8DB6BA-0075-4FEC-AF8E-DED84B5389D1}">
      <dgm:prSet/>
      <dgm:spPr/>
      <dgm:t>
        <a:bodyPr/>
        <a:lstStyle/>
        <a:p>
          <a:endParaRPr lang="en-US"/>
        </a:p>
      </dgm:t>
    </dgm:pt>
    <dgm:pt modelId="{B75A6F8B-855E-4826-A8A7-3AFF6A5625D4}">
      <dgm:prSet/>
      <dgm:spPr/>
      <dgm:t>
        <a:bodyPr/>
        <a:lstStyle/>
        <a:p>
          <a:r>
            <a:rPr lang="en-US" dirty="0"/>
            <a:t>Overprotection can slow progress</a:t>
          </a:r>
        </a:p>
      </dgm:t>
    </dgm:pt>
    <dgm:pt modelId="{574652C7-CA8B-4071-80B3-B3B6312F1E52}" type="parTrans" cxnId="{33F1D33B-F47D-4E90-9AA0-1D97B7EF9553}">
      <dgm:prSet/>
      <dgm:spPr/>
      <dgm:t>
        <a:bodyPr/>
        <a:lstStyle/>
        <a:p>
          <a:endParaRPr lang="en-US"/>
        </a:p>
      </dgm:t>
    </dgm:pt>
    <dgm:pt modelId="{C2581725-FA41-4F63-BC8E-6F4F823A4A43}" type="sibTrans" cxnId="{33F1D33B-F47D-4E90-9AA0-1D97B7EF9553}">
      <dgm:prSet/>
      <dgm:spPr/>
      <dgm:t>
        <a:bodyPr/>
        <a:lstStyle/>
        <a:p>
          <a:endParaRPr lang="en-US"/>
        </a:p>
      </dgm:t>
    </dgm:pt>
    <dgm:pt modelId="{50B2DCB4-B2E2-4164-B160-8AC7E0DD7021}">
      <dgm:prSet/>
      <dgm:spPr/>
      <dgm:t>
        <a:bodyPr/>
        <a:lstStyle/>
        <a:p>
          <a:r>
            <a:rPr lang="en-US" dirty="0"/>
            <a:t>Letting people try things that may seem risky for is important for growth.</a:t>
          </a:r>
        </a:p>
      </dgm:t>
    </dgm:pt>
    <dgm:pt modelId="{1199126B-2186-41EC-98C1-FA6FEFA1D173}" type="parTrans" cxnId="{FE6A6F5E-86C0-4D21-8BDB-1F2AAC0D7092}">
      <dgm:prSet/>
      <dgm:spPr/>
      <dgm:t>
        <a:bodyPr/>
        <a:lstStyle/>
        <a:p>
          <a:endParaRPr lang="en-US"/>
        </a:p>
      </dgm:t>
    </dgm:pt>
    <dgm:pt modelId="{38A685F2-0C97-4C53-AFB0-C1251877092A}" type="sibTrans" cxnId="{FE6A6F5E-86C0-4D21-8BDB-1F2AAC0D7092}">
      <dgm:prSet/>
      <dgm:spPr/>
      <dgm:t>
        <a:bodyPr/>
        <a:lstStyle/>
        <a:p>
          <a:endParaRPr lang="en-US"/>
        </a:p>
      </dgm:t>
    </dgm:pt>
    <dgm:pt modelId="{ED892A7C-4959-48E5-893E-573346729B75}">
      <dgm:prSet/>
      <dgm:spPr/>
      <dgm:t>
        <a:bodyPr/>
        <a:lstStyle/>
        <a:p>
          <a:r>
            <a:rPr lang="en-US" dirty="0"/>
            <a:t>Dignity of Risk mindset helps people get out of their comfort zone to try new things.</a:t>
          </a:r>
        </a:p>
      </dgm:t>
    </dgm:pt>
    <dgm:pt modelId="{8B9D1F68-589E-4BA9-AFC2-DE51831F35F8}" type="parTrans" cxnId="{9FAC69F5-2CA9-4627-A4D4-0F2739BD3FF0}">
      <dgm:prSet/>
      <dgm:spPr/>
      <dgm:t>
        <a:bodyPr/>
        <a:lstStyle/>
        <a:p>
          <a:endParaRPr lang="en-US"/>
        </a:p>
      </dgm:t>
    </dgm:pt>
    <dgm:pt modelId="{DF0ABF77-9E9C-43B8-8BF2-DA21C1AB8DDE}" type="sibTrans" cxnId="{9FAC69F5-2CA9-4627-A4D4-0F2739BD3FF0}">
      <dgm:prSet/>
      <dgm:spPr/>
      <dgm:t>
        <a:bodyPr/>
        <a:lstStyle/>
        <a:p>
          <a:endParaRPr lang="en-US"/>
        </a:p>
      </dgm:t>
    </dgm:pt>
    <dgm:pt modelId="{D60E213F-3C6F-4287-95CE-CFAF38C74599}">
      <dgm:prSet/>
      <dgm:spPr/>
      <dgm:t>
        <a:bodyPr/>
        <a:lstStyle/>
        <a:p>
          <a:r>
            <a:rPr lang="en-US" dirty="0">
              <a:latin typeface="Source Sans Pro" panose="020B0503030403020204" pitchFamily="34" charset="0"/>
              <a:ea typeface="Source Sans Pro" panose="020B0503030403020204" pitchFamily="34" charset="0"/>
            </a:rPr>
            <a:t>Choices promote self-determination and high expectations.</a:t>
          </a:r>
        </a:p>
      </dgm:t>
    </dgm:pt>
    <dgm:pt modelId="{D828910F-9C92-4980-9080-8111B7609BAA}" type="parTrans" cxnId="{67D437A4-15DF-4097-9015-35D6989E2D87}">
      <dgm:prSet/>
      <dgm:spPr/>
      <dgm:t>
        <a:bodyPr/>
        <a:lstStyle/>
        <a:p>
          <a:endParaRPr lang="en-US"/>
        </a:p>
      </dgm:t>
    </dgm:pt>
    <dgm:pt modelId="{AA703E57-2A72-4C29-9C41-1030D0AFD924}" type="sibTrans" cxnId="{67D437A4-15DF-4097-9015-35D6989E2D87}">
      <dgm:prSet/>
      <dgm:spPr/>
      <dgm:t>
        <a:bodyPr/>
        <a:lstStyle/>
        <a:p>
          <a:endParaRPr lang="en-US"/>
        </a:p>
      </dgm:t>
    </dgm:pt>
    <dgm:pt modelId="{745EAD9F-19A2-4347-94DE-C6A3A9338D71}" type="pres">
      <dgm:prSet presAssocID="{45E0FCB3-D7F8-4D0D-9623-73475AC7A5BF}" presName="diagram" presStyleCnt="0">
        <dgm:presLayoutVars>
          <dgm:dir/>
          <dgm:resizeHandles val="exact"/>
        </dgm:presLayoutVars>
      </dgm:prSet>
      <dgm:spPr/>
    </dgm:pt>
    <dgm:pt modelId="{57087BFE-454B-5746-B1DC-1BEFAA82AA34}" type="pres">
      <dgm:prSet presAssocID="{B7A98519-2052-462D-BE1D-769706A032A4}" presName="node" presStyleLbl="node1" presStyleIdx="0" presStyleCnt="5">
        <dgm:presLayoutVars>
          <dgm:bulletEnabled val="1"/>
        </dgm:presLayoutVars>
      </dgm:prSet>
      <dgm:spPr/>
    </dgm:pt>
    <dgm:pt modelId="{7B2A242E-ACE6-8E42-B9B5-48B52401A11B}" type="pres">
      <dgm:prSet presAssocID="{3CECA5AD-7152-471F-9E51-09EFD1F7674E}" presName="sibTrans" presStyleCnt="0"/>
      <dgm:spPr/>
    </dgm:pt>
    <dgm:pt modelId="{C67A7114-64C6-7141-B8C1-71EE646AAD7F}" type="pres">
      <dgm:prSet presAssocID="{B75A6F8B-855E-4826-A8A7-3AFF6A5625D4}" presName="node" presStyleLbl="node1" presStyleIdx="1" presStyleCnt="5">
        <dgm:presLayoutVars>
          <dgm:bulletEnabled val="1"/>
        </dgm:presLayoutVars>
      </dgm:prSet>
      <dgm:spPr/>
    </dgm:pt>
    <dgm:pt modelId="{45A22080-308E-3648-A189-DFC8872620D1}" type="pres">
      <dgm:prSet presAssocID="{C2581725-FA41-4F63-BC8E-6F4F823A4A43}" presName="sibTrans" presStyleCnt="0"/>
      <dgm:spPr/>
    </dgm:pt>
    <dgm:pt modelId="{47C3CFDB-3AD9-8F4A-BD2A-C51FA9C89664}" type="pres">
      <dgm:prSet presAssocID="{50B2DCB4-B2E2-4164-B160-8AC7E0DD7021}" presName="node" presStyleLbl="node1" presStyleIdx="2" presStyleCnt="5">
        <dgm:presLayoutVars>
          <dgm:bulletEnabled val="1"/>
        </dgm:presLayoutVars>
      </dgm:prSet>
      <dgm:spPr/>
    </dgm:pt>
    <dgm:pt modelId="{297DE218-58A9-5B43-B87C-9E73F266B57A}" type="pres">
      <dgm:prSet presAssocID="{38A685F2-0C97-4C53-AFB0-C1251877092A}" presName="sibTrans" presStyleCnt="0"/>
      <dgm:spPr/>
    </dgm:pt>
    <dgm:pt modelId="{8C74BCBD-88E1-124E-8B78-9A4C5DBA0A1A}" type="pres">
      <dgm:prSet presAssocID="{ED892A7C-4959-48E5-893E-573346729B75}" presName="node" presStyleLbl="node1" presStyleIdx="3" presStyleCnt="5">
        <dgm:presLayoutVars>
          <dgm:bulletEnabled val="1"/>
        </dgm:presLayoutVars>
      </dgm:prSet>
      <dgm:spPr/>
    </dgm:pt>
    <dgm:pt modelId="{79889396-AB5B-234B-88E9-16ECBD008DEB}" type="pres">
      <dgm:prSet presAssocID="{DF0ABF77-9E9C-43B8-8BF2-DA21C1AB8DDE}" presName="sibTrans" presStyleCnt="0"/>
      <dgm:spPr/>
    </dgm:pt>
    <dgm:pt modelId="{BFA875F3-B40C-924C-86E1-CEDC9B9023FE}" type="pres">
      <dgm:prSet presAssocID="{D60E213F-3C6F-4287-95CE-CFAF38C74599}" presName="node" presStyleLbl="node1" presStyleIdx="4" presStyleCnt="5">
        <dgm:presLayoutVars>
          <dgm:bulletEnabled val="1"/>
        </dgm:presLayoutVars>
      </dgm:prSet>
      <dgm:spPr/>
    </dgm:pt>
  </dgm:ptLst>
  <dgm:cxnLst>
    <dgm:cxn modelId="{8487841C-04D3-B24C-8933-5ACE7F77BBD4}" type="presOf" srcId="{B7A98519-2052-462D-BE1D-769706A032A4}" destId="{57087BFE-454B-5746-B1DC-1BEFAA82AA34}" srcOrd="0" destOrd="0" presId="urn:microsoft.com/office/officeart/2005/8/layout/default"/>
    <dgm:cxn modelId="{70B81F2C-9F45-3F4F-8595-96EBA912F565}" type="presOf" srcId="{D60E213F-3C6F-4287-95CE-CFAF38C74599}" destId="{BFA875F3-B40C-924C-86E1-CEDC9B9023FE}" srcOrd="0" destOrd="0" presId="urn:microsoft.com/office/officeart/2005/8/layout/default"/>
    <dgm:cxn modelId="{33F1D33B-F47D-4E90-9AA0-1D97B7EF9553}" srcId="{45E0FCB3-D7F8-4D0D-9623-73475AC7A5BF}" destId="{B75A6F8B-855E-4826-A8A7-3AFF6A5625D4}" srcOrd="1" destOrd="0" parTransId="{574652C7-CA8B-4071-80B3-B3B6312F1E52}" sibTransId="{C2581725-FA41-4F63-BC8E-6F4F823A4A43}"/>
    <dgm:cxn modelId="{FE6A6F5E-86C0-4D21-8BDB-1F2AAC0D7092}" srcId="{45E0FCB3-D7F8-4D0D-9623-73475AC7A5BF}" destId="{50B2DCB4-B2E2-4164-B160-8AC7E0DD7021}" srcOrd="2" destOrd="0" parTransId="{1199126B-2186-41EC-98C1-FA6FEFA1D173}" sibTransId="{38A685F2-0C97-4C53-AFB0-C1251877092A}"/>
    <dgm:cxn modelId="{23FD9064-70CE-674D-9D9D-43B84B811A38}" type="presOf" srcId="{50B2DCB4-B2E2-4164-B160-8AC7E0DD7021}" destId="{47C3CFDB-3AD9-8F4A-BD2A-C51FA9C89664}" srcOrd="0" destOrd="0" presId="urn:microsoft.com/office/officeart/2005/8/layout/default"/>
    <dgm:cxn modelId="{B5D20283-3CB8-974E-A997-2E4D0C6BE1D9}" type="presOf" srcId="{ED892A7C-4959-48E5-893E-573346729B75}" destId="{8C74BCBD-88E1-124E-8B78-9A4C5DBA0A1A}" srcOrd="0" destOrd="0" presId="urn:microsoft.com/office/officeart/2005/8/layout/default"/>
    <dgm:cxn modelId="{65BC108E-0560-2C4E-BF2F-A5CA3FFD6628}" type="presOf" srcId="{B75A6F8B-855E-4826-A8A7-3AFF6A5625D4}" destId="{C67A7114-64C6-7141-B8C1-71EE646AAD7F}" srcOrd="0" destOrd="0" presId="urn:microsoft.com/office/officeart/2005/8/layout/default"/>
    <dgm:cxn modelId="{8D8A2594-37F6-AB46-AB97-59CD2B3BEF1B}" type="presOf" srcId="{45E0FCB3-D7F8-4D0D-9623-73475AC7A5BF}" destId="{745EAD9F-19A2-4347-94DE-C6A3A9338D71}" srcOrd="0" destOrd="0" presId="urn:microsoft.com/office/officeart/2005/8/layout/default"/>
    <dgm:cxn modelId="{67D437A4-15DF-4097-9015-35D6989E2D87}" srcId="{45E0FCB3-D7F8-4D0D-9623-73475AC7A5BF}" destId="{D60E213F-3C6F-4287-95CE-CFAF38C74599}" srcOrd="4" destOrd="0" parTransId="{D828910F-9C92-4980-9080-8111B7609BAA}" sibTransId="{AA703E57-2A72-4C29-9C41-1030D0AFD924}"/>
    <dgm:cxn modelId="{9F8DB6BA-0075-4FEC-AF8E-DED84B5389D1}" srcId="{45E0FCB3-D7F8-4D0D-9623-73475AC7A5BF}" destId="{B7A98519-2052-462D-BE1D-769706A032A4}" srcOrd="0" destOrd="0" parTransId="{85F7803E-C589-4B1F-88D6-1D60F62E7E83}" sibTransId="{3CECA5AD-7152-471F-9E51-09EFD1F7674E}"/>
    <dgm:cxn modelId="{9FAC69F5-2CA9-4627-A4D4-0F2739BD3FF0}" srcId="{45E0FCB3-D7F8-4D0D-9623-73475AC7A5BF}" destId="{ED892A7C-4959-48E5-893E-573346729B75}" srcOrd="3" destOrd="0" parTransId="{8B9D1F68-589E-4BA9-AFC2-DE51831F35F8}" sibTransId="{DF0ABF77-9E9C-43B8-8BF2-DA21C1AB8DDE}"/>
    <dgm:cxn modelId="{B5CE165A-2C7A-434C-87FC-985904E63A13}" type="presParOf" srcId="{745EAD9F-19A2-4347-94DE-C6A3A9338D71}" destId="{57087BFE-454B-5746-B1DC-1BEFAA82AA34}" srcOrd="0" destOrd="0" presId="urn:microsoft.com/office/officeart/2005/8/layout/default"/>
    <dgm:cxn modelId="{085D5BE0-14A1-D641-BEB1-6465B784F224}" type="presParOf" srcId="{745EAD9F-19A2-4347-94DE-C6A3A9338D71}" destId="{7B2A242E-ACE6-8E42-B9B5-48B52401A11B}" srcOrd="1" destOrd="0" presId="urn:microsoft.com/office/officeart/2005/8/layout/default"/>
    <dgm:cxn modelId="{00D9DAAA-3D38-B34F-9A8A-1131E74DF503}" type="presParOf" srcId="{745EAD9F-19A2-4347-94DE-C6A3A9338D71}" destId="{C67A7114-64C6-7141-B8C1-71EE646AAD7F}" srcOrd="2" destOrd="0" presId="urn:microsoft.com/office/officeart/2005/8/layout/default"/>
    <dgm:cxn modelId="{3F75936A-55F5-174F-A2A2-F543685C329D}" type="presParOf" srcId="{745EAD9F-19A2-4347-94DE-C6A3A9338D71}" destId="{45A22080-308E-3648-A189-DFC8872620D1}" srcOrd="3" destOrd="0" presId="urn:microsoft.com/office/officeart/2005/8/layout/default"/>
    <dgm:cxn modelId="{DAEBDA2A-90AD-B64D-A3E4-76F91C6E7AAF}" type="presParOf" srcId="{745EAD9F-19A2-4347-94DE-C6A3A9338D71}" destId="{47C3CFDB-3AD9-8F4A-BD2A-C51FA9C89664}" srcOrd="4" destOrd="0" presId="urn:microsoft.com/office/officeart/2005/8/layout/default"/>
    <dgm:cxn modelId="{4090540D-45EB-3647-9091-1081C135DE44}" type="presParOf" srcId="{745EAD9F-19A2-4347-94DE-C6A3A9338D71}" destId="{297DE218-58A9-5B43-B87C-9E73F266B57A}" srcOrd="5" destOrd="0" presId="urn:microsoft.com/office/officeart/2005/8/layout/default"/>
    <dgm:cxn modelId="{4B8AA257-DD55-544D-B7DA-C7D07A77A03B}" type="presParOf" srcId="{745EAD9F-19A2-4347-94DE-C6A3A9338D71}" destId="{8C74BCBD-88E1-124E-8B78-9A4C5DBA0A1A}" srcOrd="6" destOrd="0" presId="urn:microsoft.com/office/officeart/2005/8/layout/default"/>
    <dgm:cxn modelId="{AED4F77A-950E-2748-B3F6-3405EB81F46A}" type="presParOf" srcId="{745EAD9F-19A2-4347-94DE-C6A3A9338D71}" destId="{79889396-AB5B-234B-88E9-16ECBD008DEB}" srcOrd="7" destOrd="0" presId="urn:microsoft.com/office/officeart/2005/8/layout/default"/>
    <dgm:cxn modelId="{09FBE90A-ABC0-E74B-9A79-4C6F95CBE1E0}" type="presParOf" srcId="{745EAD9F-19A2-4347-94DE-C6A3A9338D71}" destId="{BFA875F3-B40C-924C-86E1-CEDC9B9023F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5F495A-A701-FC42-AC25-89E86238F095}" type="doc">
      <dgm:prSet loTypeId="urn:microsoft.com/office/officeart/2005/8/layout/lProcess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D9886CF-CF42-4444-B2C4-C7D82BF4C177}">
      <dgm:prSet phldrT="[Text]"/>
      <dgm:spPr/>
      <dgm:t>
        <a:bodyPr/>
        <a:lstStyle/>
        <a:p>
          <a:r>
            <a:rPr lang="en-US" dirty="0">
              <a:latin typeface="Source Sans Pro" panose="020B0503030403020204" pitchFamily="34" charset="0"/>
              <a:ea typeface="Source Sans Pro" panose="020B0503030403020204" pitchFamily="34" charset="0"/>
            </a:rPr>
            <a:t>you were never given a chance to do well at something</a:t>
          </a:r>
        </a:p>
      </dgm:t>
    </dgm:pt>
    <dgm:pt modelId="{C635ECFB-555C-F940-B3C2-F301B3BDF421}" type="parTrans" cxnId="{FD8B3A29-77F0-DF4E-89FC-29C293233CD8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29226B7-3341-3A48-81C0-A5D4EE1A0652}" type="sibTrans" cxnId="{FD8B3A29-77F0-DF4E-89FC-29C293233CD8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3633AC9B-EE03-CC45-9A3A-07F42DA005E4}">
      <dgm:prSet phldrT="[Text]"/>
      <dgm:spPr/>
      <dgm:t>
        <a:bodyPr/>
        <a:lstStyle/>
        <a:p>
          <a:r>
            <a:rPr lang="en-US" dirty="0">
              <a:latin typeface="Source Sans Pro" panose="020B0503030403020204" pitchFamily="34" charset="0"/>
              <a:ea typeface="Source Sans Pro" panose="020B0503030403020204" pitchFamily="34" charset="0"/>
            </a:rPr>
            <a:t>you were never allowed to make a mistake</a:t>
          </a:r>
        </a:p>
      </dgm:t>
    </dgm:pt>
    <dgm:pt modelId="{12D0CB37-D8C7-A544-A920-1CB19718266B}" type="parTrans" cxnId="{3C69F9A9-6F74-F145-B152-05FC6AA3E9BC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9DAF035-08AA-6E45-8BA6-27C329645FB0}" type="sibTrans" cxnId="{3C69F9A9-6F74-F145-B152-05FC6AA3E9BC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EC14C9F-C3B3-2C4F-AC15-C92DE510773E}">
      <dgm:prSet phldrT="[Text]"/>
      <dgm:spPr/>
      <dgm:t>
        <a:bodyPr/>
        <a:lstStyle/>
        <a:p>
          <a:r>
            <a:rPr lang="en-US" dirty="0">
              <a:latin typeface="Source Sans Pro" panose="020B0503030403020204" pitchFamily="34" charset="0"/>
              <a:ea typeface="Source Sans Pro" panose="020B0503030403020204" pitchFamily="34" charset="0"/>
            </a:rPr>
            <a:t>you did a task wrong and were never given a chance to do it again</a:t>
          </a:r>
        </a:p>
      </dgm:t>
    </dgm:pt>
    <dgm:pt modelId="{BC279DBF-D5E7-A445-89EB-BFE9FAF0490D}" type="parTrans" cxnId="{7118F46D-2A8C-1B45-B789-FF8B4429E623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41681819-B27D-4A4A-A8A9-9F7BC3E75B8E}" type="sibTrans" cxnId="{7118F46D-2A8C-1B45-B789-FF8B4429E623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B9929603-D7CB-8B4C-A2D9-5C84F1C6228F}">
      <dgm:prSet phldrT="[Text]"/>
      <dgm:spPr/>
      <dgm:t>
        <a:bodyPr/>
        <a:lstStyle/>
        <a:p>
          <a:r>
            <a:rPr lang="en-US" dirty="0">
              <a:latin typeface="Source Sans Pro" panose="020B0503030403020204" pitchFamily="34" charset="0"/>
              <a:ea typeface="Source Sans Pro" panose="020B0503030403020204" pitchFamily="34" charset="0"/>
            </a:rPr>
            <a:t>you were always treated like a child</a:t>
          </a:r>
        </a:p>
      </dgm:t>
    </dgm:pt>
    <dgm:pt modelId="{DD3144DF-7415-6548-95AC-CA362F3A3F85}" type="parTrans" cxnId="{E3AAB20A-E73D-BD44-A259-3CE5D5B478BD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506F256-3438-BE45-8248-E30E1DC78C16}" type="sibTrans" cxnId="{E3AAB20A-E73D-BD44-A259-3CE5D5B478BD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C2BE6EB9-5848-0647-9969-AB53F6BEDAA5}">
      <dgm:prSet phldrT="[Text]"/>
      <dgm:spPr/>
      <dgm:t>
        <a:bodyPr/>
        <a:lstStyle/>
        <a:p>
          <a:r>
            <a:rPr lang="en-US" dirty="0">
              <a:latin typeface="Source Sans Pro" panose="020B0503030403020204" pitchFamily="34" charset="0"/>
              <a:ea typeface="Source Sans Pro" panose="020B0503030403020204" pitchFamily="34" charset="0"/>
            </a:rPr>
            <a:t>the job you did was not useful</a:t>
          </a:r>
        </a:p>
      </dgm:t>
    </dgm:pt>
    <dgm:pt modelId="{C524325B-78EA-7945-9D2E-BC76C3C32045}" type="parTrans" cxnId="{5CC024DF-E989-B040-9566-67546D9438DB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9E93E0C-E0F3-F848-867F-BCA90D4435B9}" type="sibTrans" cxnId="{5CC024DF-E989-B040-9566-67546D9438DB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07648616-CF93-214D-96D0-C3181BE95A3C}">
      <dgm:prSet phldrT="[Text]"/>
      <dgm:spPr/>
      <dgm:t>
        <a:bodyPr/>
        <a:lstStyle/>
        <a:p>
          <a:r>
            <a:rPr lang="en-US" dirty="0">
              <a:latin typeface="Source Sans Pro" panose="020B0503030403020204" pitchFamily="34" charset="0"/>
              <a:ea typeface="Source Sans Pro" panose="020B0503030403020204" pitchFamily="34" charset="0"/>
            </a:rPr>
            <a:t>the only risky thing you could do was act out</a:t>
          </a:r>
        </a:p>
      </dgm:t>
    </dgm:pt>
    <dgm:pt modelId="{B91EA4AB-4F20-4049-A851-4693014EFF82}" type="parTrans" cxnId="{2EF15756-C401-3549-9476-C20A23DC1F5C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E73620D8-0CB0-6E42-B95B-D9A35660E5C2}" type="sibTrans" cxnId="{2EF15756-C401-3549-9476-C20A23DC1F5C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3F62AB8-5A63-534E-9C45-43846122C3CC}" type="pres">
      <dgm:prSet presAssocID="{8B5F495A-A701-FC42-AC25-89E86238F095}" presName="Name0" presStyleCnt="0">
        <dgm:presLayoutVars>
          <dgm:dir/>
          <dgm:animLvl val="lvl"/>
          <dgm:resizeHandles val="exact"/>
        </dgm:presLayoutVars>
      </dgm:prSet>
      <dgm:spPr/>
    </dgm:pt>
    <dgm:pt modelId="{D05B0C49-3843-8445-8758-CC64B102F87C}" type="pres">
      <dgm:prSet presAssocID="{3633AC9B-EE03-CC45-9A3A-07F42DA005E4}" presName="vertFlow" presStyleCnt="0"/>
      <dgm:spPr/>
    </dgm:pt>
    <dgm:pt modelId="{8A58F53E-6BD8-F546-A932-52358B4D679B}" type="pres">
      <dgm:prSet presAssocID="{3633AC9B-EE03-CC45-9A3A-07F42DA005E4}" presName="header" presStyleLbl="node1" presStyleIdx="0" presStyleCnt="2"/>
      <dgm:spPr/>
    </dgm:pt>
    <dgm:pt modelId="{367019A3-0DE6-644A-AB67-E60AACFE55DF}" type="pres">
      <dgm:prSet presAssocID="{BC279DBF-D5E7-A445-89EB-BFE9FAF0490D}" presName="parTrans" presStyleLbl="sibTrans2D1" presStyleIdx="0" presStyleCnt="4"/>
      <dgm:spPr/>
    </dgm:pt>
    <dgm:pt modelId="{57506D06-4D31-5D4A-B2C8-83FF39F0A1FB}" type="pres">
      <dgm:prSet presAssocID="{DEC14C9F-C3B3-2C4F-AC15-C92DE510773E}" presName="child" presStyleLbl="alignAccFollowNode1" presStyleIdx="0" presStyleCnt="4">
        <dgm:presLayoutVars>
          <dgm:chMax val="0"/>
          <dgm:bulletEnabled val="1"/>
        </dgm:presLayoutVars>
      </dgm:prSet>
      <dgm:spPr/>
    </dgm:pt>
    <dgm:pt modelId="{163EC3F8-7FB7-D04B-8558-6C4C2B79F10E}" type="pres">
      <dgm:prSet presAssocID="{41681819-B27D-4A4A-A8A9-9F7BC3E75B8E}" presName="sibTrans" presStyleLbl="sibTrans2D1" presStyleIdx="1" presStyleCnt="4"/>
      <dgm:spPr/>
    </dgm:pt>
    <dgm:pt modelId="{BCCD8235-A739-0E49-AF6F-69FA78174381}" type="pres">
      <dgm:prSet presAssocID="{B9929603-D7CB-8B4C-A2D9-5C84F1C6228F}" presName="child" presStyleLbl="alignAccFollowNode1" presStyleIdx="1" presStyleCnt="4">
        <dgm:presLayoutVars>
          <dgm:chMax val="0"/>
          <dgm:bulletEnabled val="1"/>
        </dgm:presLayoutVars>
      </dgm:prSet>
      <dgm:spPr/>
    </dgm:pt>
    <dgm:pt modelId="{0529BC21-A6FC-3342-840A-F1DDEF715473}" type="pres">
      <dgm:prSet presAssocID="{3633AC9B-EE03-CC45-9A3A-07F42DA005E4}" presName="hSp" presStyleCnt="0"/>
      <dgm:spPr/>
    </dgm:pt>
    <dgm:pt modelId="{5DAD0721-B365-2346-B98A-2E94C301A04C}" type="pres">
      <dgm:prSet presAssocID="{1D9886CF-CF42-4444-B2C4-C7D82BF4C177}" presName="vertFlow" presStyleCnt="0"/>
      <dgm:spPr/>
    </dgm:pt>
    <dgm:pt modelId="{B9E4B55A-D5D9-B14B-9DA6-B473C077777F}" type="pres">
      <dgm:prSet presAssocID="{1D9886CF-CF42-4444-B2C4-C7D82BF4C177}" presName="header" presStyleLbl="node1" presStyleIdx="1" presStyleCnt="2"/>
      <dgm:spPr/>
    </dgm:pt>
    <dgm:pt modelId="{05C48A08-68DB-AC47-BF6B-9A7681F3DC78}" type="pres">
      <dgm:prSet presAssocID="{C524325B-78EA-7945-9D2E-BC76C3C32045}" presName="parTrans" presStyleLbl="sibTrans2D1" presStyleIdx="2" presStyleCnt="4"/>
      <dgm:spPr/>
    </dgm:pt>
    <dgm:pt modelId="{CD538621-48DC-2B45-9AC5-C9E8406A23D6}" type="pres">
      <dgm:prSet presAssocID="{C2BE6EB9-5848-0647-9969-AB53F6BEDAA5}" presName="child" presStyleLbl="alignAccFollowNode1" presStyleIdx="2" presStyleCnt="4">
        <dgm:presLayoutVars>
          <dgm:chMax val="0"/>
          <dgm:bulletEnabled val="1"/>
        </dgm:presLayoutVars>
      </dgm:prSet>
      <dgm:spPr/>
    </dgm:pt>
    <dgm:pt modelId="{93296087-2DE4-924E-A26F-5C66FE8B940B}" type="pres">
      <dgm:prSet presAssocID="{79E93E0C-E0F3-F848-867F-BCA90D4435B9}" presName="sibTrans" presStyleLbl="sibTrans2D1" presStyleIdx="3" presStyleCnt="4"/>
      <dgm:spPr/>
    </dgm:pt>
    <dgm:pt modelId="{C08A698D-0CEB-5148-B3E2-5D695517BED5}" type="pres">
      <dgm:prSet presAssocID="{07648616-CF93-214D-96D0-C3181BE95A3C}" presName="child" presStyleLbl="alignAccFollowNode1" presStyleIdx="3" presStyleCnt="4">
        <dgm:presLayoutVars>
          <dgm:chMax val="0"/>
          <dgm:bulletEnabled val="1"/>
        </dgm:presLayoutVars>
      </dgm:prSet>
      <dgm:spPr/>
    </dgm:pt>
  </dgm:ptLst>
  <dgm:cxnLst>
    <dgm:cxn modelId="{D6555004-2249-DD43-8182-84FBEF4741F2}" type="presOf" srcId="{C2BE6EB9-5848-0647-9969-AB53F6BEDAA5}" destId="{CD538621-48DC-2B45-9AC5-C9E8406A23D6}" srcOrd="0" destOrd="0" presId="urn:microsoft.com/office/officeart/2005/8/layout/lProcess1"/>
    <dgm:cxn modelId="{E3AAB20A-E73D-BD44-A259-3CE5D5B478BD}" srcId="{3633AC9B-EE03-CC45-9A3A-07F42DA005E4}" destId="{B9929603-D7CB-8B4C-A2D9-5C84F1C6228F}" srcOrd="1" destOrd="0" parTransId="{DD3144DF-7415-6548-95AC-CA362F3A3F85}" sibTransId="{5506F256-3438-BE45-8248-E30E1DC78C16}"/>
    <dgm:cxn modelId="{3AB9E626-3F7B-FF40-B5F5-EB10D48C2129}" type="presOf" srcId="{BC279DBF-D5E7-A445-89EB-BFE9FAF0490D}" destId="{367019A3-0DE6-644A-AB67-E60AACFE55DF}" srcOrd="0" destOrd="0" presId="urn:microsoft.com/office/officeart/2005/8/layout/lProcess1"/>
    <dgm:cxn modelId="{FD8B3A29-77F0-DF4E-89FC-29C293233CD8}" srcId="{8B5F495A-A701-FC42-AC25-89E86238F095}" destId="{1D9886CF-CF42-4444-B2C4-C7D82BF4C177}" srcOrd="1" destOrd="0" parTransId="{C635ECFB-555C-F940-B3C2-F301B3BDF421}" sibTransId="{F29226B7-3341-3A48-81C0-A5D4EE1A0652}"/>
    <dgm:cxn modelId="{8EE50D3E-2E58-B744-B628-CBB3FE01D635}" type="presOf" srcId="{3633AC9B-EE03-CC45-9A3A-07F42DA005E4}" destId="{8A58F53E-6BD8-F546-A932-52358B4D679B}" srcOrd="0" destOrd="0" presId="urn:microsoft.com/office/officeart/2005/8/layout/lProcess1"/>
    <dgm:cxn modelId="{D5A29549-5094-4642-B961-A6B2E2CBD021}" type="presOf" srcId="{1D9886CF-CF42-4444-B2C4-C7D82BF4C177}" destId="{B9E4B55A-D5D9-B14B-9DA6-B473C077777F}" srcOrd="0" destOrd="0" presId="urn:microsoft.com/office/officeart/2005/8/layout/lProcess1"/>
    <dgm:cxn modelId="{2EF15756-C401-3549-9476-C20A23DC1F5C}" srcId="{1D9886CF-CF42-4444-B2C4-C7D82BF4C177}" destId="{07648616-CF93-214D-96D0-C3181BE95A3C}" srcOrd="1" destOrd="0" parTransId="{B91EA4AB-4F20-4049-A851-4693014EFF82}" sibTransId="{E73620D8-0CB0-6E42-B95B-D9A35660E5C2}"/>
    <dgm:cxn modelId="{9D3D5257-8EDA-F544-BBC3-5E96271EFE68}" type="presOf" srcId="{41681819-B27D-4A4A-A8A9-9F7BC3E75B8E}" destId="{163EC3F8-7FB7-D04B-8558-6C4C2B79F10E}" srcOrd="0" destOrd="0" presId="urn:microsoft.com/office/officeart/2005/8/layout/lProcess1"/>
    <dgm:cxn modelId="{5795D35D-ED76-4E46-90D7-85A7D5953EB6}" type="presOf" srcId="{07648616-CF93-214D-96D0-C3181BE95A3C}" destId="{C08A698D-0CEB-5148-B3E2-5D695517BED5}" srcOrd="0" destOrd="0" presId="urn:microsoft.com/office/officeart/2005/8/layout/lProcess1"/>
    <dgm:cxn modelId="{7118F46D-2A8C-1B45-B789-FF8B4429E623}" srcId="{3633AC9B-EE03-CC45-9A3A-07F42DA005E4}" destId="{DEC14C9F-C3B3-2C4F-AC15-C92DE510773E}" srcOrd="0" destOrd="0" parTransId="{BC279DBF-D5E7-A445-89EB-BFE9FAF0490D}" sibTransId="{41681819-B27D-4A4A-A8A9-9F7BC3E75B8E}"/>
    <dgm:cxn modelId="{9B505678-BE41-D54E-B33C-BC79C84A97C0}" type="presOf" srcId="{C524325B-78EA-7945-9D2E-BC76C3C32045}" destId="{05C48A08-68DB-AC47-BF6B-9A7681F3DC78}" srcOrd="0" destOrd="0" presId="urn:microsoft.com/office/officeart/2005/8/layout/lProcess1"/>
    <dgm:cxn modelId="{A5DD407D-2988-244F-ABF2-130D3985AF54}" type="presOf" srcId="{8B5F495A-A701-FC42-AC25-89E86238F095}" destId="{13F62AB8-5A63-534E-9C45-43846122C3CC}" srcOrd="0" destOrd="0" presId="urn:microsoft.com/office/officeart/2005/8/layout/lProcess1"/>
    <dgm:cxn modelId="{DDC5ED82-8A95-0E48-97F7-0C522C37C05F}" type="presOf" srcId="{DEC14C9F-C3B3-2C4F-AC15-C92DE510773E}" destId="{57506D06-4D31-5D4A-B2C8-83FF39F0A1FB}" srcOrd="0" destOrd="0" presId="urn:microsoft.com/office/officeart/2005/8/layout/lProcess1"/>
    <dgm:cxn modelId="{3C69F9A9-6F74-F145-B152-05FC6AA3E9BC}" srcId="{8B5F495A-A701-FC42-AC25-89E86238F095}" destId="{3633AC9B-EE03-CC45-9A3A-07F42DA005E4}" srcOrd="0" destOrd="0" parTransId="{12D0CB37-D8C7-A544-A920-1CB19718266B}" sibTransId="{69DAF035-08AA-6E45-8BA6-27C329645FB0}"/>
    <dgm:cxn modelId="{9B4892B6-1016-8D49-938A-AC9A8A6AFF4A}" type="presOf" srcId="{79E93E0C-E0F3-F848-867F-BCA90D4435B9}" destId="{93296087-2DE4-924E-A26F-5C66FE8B940B}" srcOrd="0" destOrd="0" presId="urn:microsoft.com/office/officeart/2005/8/layout/lProcess1"/>
    <dgm:cxn modelId="{5CC024DF-E989-B040-9566-67546D9438DB}" srcId="{1D9886CF-CF42-4444-B2C4-C7D82BF4C177}" destId="{C2BE6EB9-5848-0647-9969-AB53F6BEDAA5}" srcOrd="0" destOrd="0" parTransId="{C524325B-78EA-7945-9D2E-BC76C3C32045}" sibTransId="{79E93E0C-E0F3-F848-867F-BCA90D4435B9}"/>
    <dgm:cxn modelId="{5AB1ECFE-BE08-D745-ADEC-EDBF7404D48A}" type="presOf" srcId="{B9929603-D7CB-8B4C-A2D9-5C84F1C6228F}" destId="{BCCD8235-A739-0E49-AF6F-69FA78174381}" srcOrd="0" destOrd="0" presId="urn:microsoft.com/office/officeart/2005/8/layout/lProcess1"/>
    <dgm:cxn modelId="{CAD56167-89FA-AA4D-A7BC-3F0BA8513E40}" type="presParOf" srcId="{13F62AB8-5A63-534E-9C45-43846122C3CC}" destId="{D05B0C49-3843-8445-8758-CC64B102F87C}" srcOrd="0" destOrd="0" presId="urn:microsoft.com/office/officeart/2005/8/layout/lProcess1"/>
    <dgm:cxn modelId="{13DD7769-7D55-0449-B9CC-B331E0C01ADF}" type="presParOf" srcId="{D05B0C49-3843-8445-8758-CC64B102F87C}" destId="{8A58F53E-6BD8-F546-A932-52358B4D679B}" srcOrd="0" destOrd="0" presId="urn:microsoft.com/office/officeart/2005/8/layout/lProcess1"/>
    <dgm:cxn modelId="{BA9A7DA8-814D-8C48-B18B-32971CAAD809}" type="presParOf" srcId="{D05B0C49-3843-8445-8758-CC64B102F87C}" destId="{367019A3-0DE6-644A-AB67-E60AACFE55DF}" srcOrd="1" destOrd="0" presId="urn:microsoft.com/office/officeart/2005/8/layout/lProcess1"/>
    <dgm:cxn modelId="{139674CE-7512-D04F-97E1-3A28BDDFEE64}" type="presParOf" srcId="{D05B0C49-3843-8445-8758-CC64B102F87C}" destId="{57506D06-4D31-5D4A-B2C8-83FF39F0A1FB}" srcOrd="2" destOrd="0" presId="urn:microsoft.com/office/officeart/2005/8/layout/lProcess1"/>
    <dgm:cxn modelId="{F5D4A9FC-7345-D241-ABC8-2C3E285047D9}" type="presParOf" srcId="{D05B0C49-3843-8445-8758-CC64B102F87C}" destId="{163EC3F8-7FB7-D04B-8558-6C4C2B79F10E}" srcOrd="3" destOrd="0" presId="urn:microsoft.com/office/officeart/2005/8/layout/lProcess1"/>
    <dgm:cxn modelId="{4B8D7040-64FC-3841-8ED6-EA83C1CDE4C7}" type="presParOf" srcId="{D05B0C49-3843-8445-8758-CC64B102F87C}" destId="{BCCD8235-A739-0E49-AF6F-69FA78174381}" srcOrd="4" destOrd="0" presId="urn:microsoft.com/office/officeart/2005/8/layout/lProcess1"/>
    <dgm:cxn modelId="{46A98467-36BC-F347-9885-7E4EC5CD7CCF}" type="presParOf" srcId="{13F62AB8-5A63-534E-9C45-43846122C3CC}" destId="{0529BC21-A6FC-3342-840A-F1DDEF715473}" srcOrd="1" destOrd="0" presId="urn:microsoft.com/office/officeart/2005/8/layout/lProcess1"/>
    <dgm:cxn modelId="{2847C8C3-21A3-A944-989F-1CF04A03A8D9}" type="presParOf" srcId="{13F62AB8-5A63-534E-9C45-43846122C3CC}" destId="{5DAD0721-B365-2346-B98A-2E94C301A04C}" srcOrd="2" destOrd="0" presId="urn:microsoft.com/office/officeart/2005/8/layout/lProcess1"/>
    <dgm:cxn modelId="{A16AB428-120C-564A-A3BC-6DD5CA62574A}" type="presParOf" srcId="{5DAD0721-B365-2346-B98A-2E94C301A04C}" destId="{B9E4B55A-D5D9-B14B-9DA6-B473C077777F}" srcOrd="0" destOrd="0" presId="urn:microsoft.com/office/officeart/2005/8/layout/lProcess1"/>
    <dgm:cxn modelId="{B9872B66-3CB1-3A47-8B08-1FAEA20D2D58}" type="presParOf" srcId="{5DAD0721-B365-2346-B98A-2E94C301A04C}" destId="{05C48A08-68DB-AC47-BF6B-9A7681F3DC78}" srcOrd="1" destOrd="0" presId="urn:microsoft.com/office/officeart/2005/8/layout/lProcess1"/>
    <dgm:cxn modelId="{FA90328A-26B0-CF43-8F46-4B2BD7D13997}" type="presParOf" srcId="{5DAD0721-B365-2346-B98A-2E94C301A04C}" destId="{CD538621-48DC-2B45-9AC5-C9E8406A23D6}" srcOrd="2" destOrd="0" presId="urn:microsoft.com/office/officeart/2005/8/layout/lProcess1"/>
    <dgm:cxn modelId="{04FC5672-BBAF-7E40-A193-A24A7CBD1E75}" type="presParOf" srcId="{5DAD0721-B365-2346-B98A-2E94C301A04C}" destId="{93296087-2DE4-924E-A26F-5C66FE8B940B}" srcOrd="3" destOrd="0" presId="urn:microsoft.com/office/officeart/2005/8/layout/lProcess1"/>
    <dgm:cxn modelId="{1EBF08E1-5745-4043-9079-84B70979D588}" type="presParOf" srcId="{5DAD0721-B365-2346-B98A-2E94C301A04C}" destId="{C08A698D-0CEB-5148-B3E2-5D695517BED5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7C3CB0-923F-4DBA-9EE8-4C5139B6C08F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C082F71-FF75-480D-AB4E-EE9E916DC092}">
      <dgm:prSet/>
      <dgm:spPr/>
      <dgm:t>
        <a:bodyPr/>
        <a:lstStyle/>
        <a:p>
          <a:r>
            <a:rPr lang="en-US" dirty="0">
              <a:latin typeface="Source Sans Pro" panose="020B0503030403020204" pitchFamily="34" charset="0"/>
              <a:ea typeface="Source Sans Pro" panose="020B0503030403020204" pitchFamily="34" charset="0"/>
            </a:rPr>
            <a:t>Classroom activities</a:t>
          </a:r>
        </a:p>
      </dgm:t>
    </dgm:pt>
    <dgm:pt modelId="{2B3CC2FC-4684-4EE2-8E10-C36246C9A502}" type="parTrans" cxnId="{C2292C76-D8E7-4BA8-87DE-0490A14052BB}">
      <dgm:prSet/>
      <dgm:spPr/>
      <dgm:t>
        <a:bodyPr/>
        <a:lstStyle/>
        <a:p>
          <a:endParaRPr lang="en-US"/>
        </a:p>
      </dgm:t>
    </dgm:pt>
    <dgm:pt modelId="{5592D502-459D-46A3-BBF1-462BEF9F20D4}" type="sibTrans" cxnId="{C2292C76-D8E7-4BA8-87DE-0490A14052BB}">
      <dgm:prSet/>
      <dgm:spPr/>
      <dgm:t>
        <a:bodyPr/>
        <a:lstStyle/>
        <a:p>
          <a:endParaRPr lang="en-US"/>
        </a:p>
      </dgm:t>
    </dgm:pt>
    <dgm:pt modelId="{E2D9DD68-C454-4CEA-826D-82048B207FDF}">
      <dgm:prSet/>
      <dgm:spPr/>
      <dgm:t>
        <a:bodyPr/>
        <a:lstStyle/>
        <a:p>
          <a:r>
            <a:rPr lang="en-US">
              <a:latin typeface="Source Sans Pro" panose="020B0503030403020204" pitchFamily="34" charset="0"/>
              <a:ea typeface="Source Sans Pro" panose="020B0503030403020204" pitchFamily="34" charset="0"/>
            </a:rPr>
            <a:t>Relationships</a:t>
          </a:r>
        </a:p>
      </dgm:t>
    </dgm:pt>
    <dgm:pt modelId="{E716FC67-B4C7-4769-BEF9-A1C089151ACC}" type="parTrans" cxnId="{D35DF257-7BAA-4E01-B99E-116EB753C6F1}">
      <dgm:prSet/>
      <dgm:spPr/>
      <dgm:t>
        <a:bodyPr/>
        <a:lstStyle/>
        <a:p>
          <a:endParaRPr lang="en-US"/>
        </a:p>
      </dgm:t>
    </dgm:pt>
    <dgm:pt modelId="{FBAE7BB8-F9F6-492E-B41F-89EAB1471967}" type="sibTrans" cxnId="{D35DF257-7BAA-4E01-B99E-116EB753C6F1}">
      <dgm:prSet/>
      <dgm:spPr/>
      <dgm:t>
        <a:bodyPr/>
        <a:lstStyle/>
        <a:p>
          <a:endParaRPr lang="en-US"/>
        </a:p>
      </dgm:t>
    </dgm:pt>
    <dgm:pt modelId="{D974B2AE-C2D0-4109-819D-FBA69609D7DC}">
      <dgm:prSet/>
      <dgm:spPr/>
      <dgm:t>
        <a:bodyPr/>
        <a:lstStyle/>
        <a:p>
          <a:r>
            <a:rPr lang="en-US" dirty="0">
              <a:latin typeface="Source Sans Pro" panose="020B0503030403020204" pitchFamily="34" charset="0"/>
              <a:ea typeface="Source Sans Pro" panose="020B0503030403020204" pitchFamily="34" charset="0"/>
            </a:rPr>
            <a:t>IEP meetings</a:t>
          </a:r>
        </a:p>
      </dgm:t>
    </dgm:pt>
    <dgm:pt modelId="{1306510E-E466-406F-BCA3-F61BE0DAB5D0}" type="parTrans" cxnId="{0442A953-B9FC-4A93-B24D-11A365E22986}">
      <dgm:prSet/>
      <dgm:spPr/>
      <dgm:t>
        <a:bodyPr/>
        <a:lstStyle/>
        <a:p>
          <a:endParaRPr lang="en-US"/>
        </a:p>
      </dgm:t>
    </dgm:pt>
    <dgm:pt modelId="{4CFD967F-A040-4C8C-A292-0705A2D25B6E}" type="sibTrans" cxnId="{0442A953-B9FC-4A93-B24D-11A365E22986}">
      <dgm:prSet/>
      <dgm:spPr/>
      <dgm:t>
        <a:bodyPr/>
        <a:lstStyle/>
        <a:p>
          <a:endParaRPr lang="en-US"/>
        </a:p>
      </dgm:t>
    </dgm:pt>
    <dgm:pt modelId="{1FBE4573-5E95-4093-A8FD-6888C75C29A4}">
      <dgm:prSet/>
      <dgm:spPr/>
      <dgm:t>
        <a:bodyPr/>
        <a:lstStyle/>
        <a:p>
          <a:r>
            <a:rPr lang="en-US" dirty="0">
              <a:latin typeface="Source Sans Pro" panose="020B0503030403020204" pitchFamily="34" charset="0"/>
              <a:ea typeface="Source Sans Pro" panose="020B0503030403020204" pitchFamily="34" charset="0"/>
            </a:rPr>
            <a:t>Community-based experiences</a:t>
          </a:r>
        </a:p>
      </dgm:t>
    </dgm:pt>
    <dgm:pt modelId="{54A849DE-4BB8-4958-8728-D6E010F2A1AD}" type="parTrans" cxnId="{27C9E6EB-B05B-4EBF-890F-587D127A0F89}">
      <dgm:prSet/>
      <dgm:spPr/>
      <dgm:t>
        <a:bodyPr/>
        <a:lstStyle/>
        <a:p>
          <a:endParaRPr lang="en-US"/>
        </a:p>
      </dgm:t>
    </dgm:pt>
    <dgm:pt modelId="{340C1191-F7C8-4824-ACDF-E2D16759B9A0}" type="sibTrans" cxnId="{27C9E6EB-B05B-4EBF-890F-587D127A0F89}">
      <dgm:prSet/>
      <dgm:spPr/>
      <dgm:t>
        <a:bodyPr/>
        <a:lstStyle/>
        <a:p>
          <a:endParaRPr lang="en-US"/>
        </a:p>
      </dgm:t>
    </dgm:pt>
    <dgm:pt modelId="{37530D19-06D9-4B1E-B931-63C5A671A333}">
      <dgm:prSet/>
      <dgm:spPr/>
      <dgm:t>
        <a:bodyPr/>
        <a:lstStyle/>
        <a:p>
          <a:r>
            <a:rPr lang="en-US">
              <a:latin typeface="Source Sans Pro" panose="020B0503030403020204" pitchFamily="34" charset="0"/>
              <a:ea typeface="Source Sans Pro" panose="020B0503030403020204" pitchFamily="34" charset="0"/>
            </a:rPr>
            <a:t>Work-based learning</a:t>
          </a:r>
        </a:p>
      </dgm:t>
    </dgm:pt>
    <dgm:pt modelId="{7F0DDA0D-141F-4F2F-84EB-23D950AC86BD}" type="parTrans" cxnId="{2A733B99-8154-4D9D-9AB8-3EAA421C1C81}">
      <dgm:prSet/>
      <dgm:spPr/>
      <dgm:t>
        <a:bodyPr/>
        <a:lstStyle/>
        <a:p>
          <a:endParaRPr lang="en-US"/>
        </a:p>
      </dgm:t>
    </dgm:pt>
    <dgm:pt modelId="{404BCB37-05B3-4E07-A243-8E7E82FE5BCF}" type="sibTrans" cxnId="{2A733B99-8154-4D9D-9AB8-3EAA421C1C81}">
      <dgm:prSet/>
      <dgm:spPr/>
      <dgm:t>
        <a:bodyPr/>
        <a:lstStyle/>
        <a:p>
          <a:endParaRPr lang="en-US"/>
        </a:p>
      </dgm:t>
    </dgm:pt>
    <dgm:pt modelId="{A1C291F6-F901-4C8C-9C20-4D5D14C3889F}">
      <dgm:prSet/>
      <dgm:spPr/>
      <dgm:t>
        <a:bodyPr/>
        <a:lstStyle/>
        <a:p>
          <a:r>
            <a:rPr lang="en-US" dirty="0">
              <a:latin typeface="Source Sans Pro" panose="020B0503030403020204" pitchFamily="34" charset="0"/>
              <a:ea typeface="Source Sans Pro" panose="020B0503030403020204" pitchFamily="34" charset="0"/>
            </a:rPr>
            <a:t>Daily choices</a:t>
          </a:r>
        </a:p>
      </dgm:t>
    </dgm:pt>
    <dgm:pt modelId="{F5AE4996-603A-48AF-B35E-5DA2256DA318}" type="parTrans" cxnId="{2F261716-D647-40D5-BB7F-5CA48F9D04E7}">
      <dgm:prSet/>
      <dgm:spPr/>
      <dgm:t>
        <a:bodyPr/>
        <a:lstStyle/>
        <a:p>
          <a:endParaRPr lang="en-US"/>
        </a:p>
      </dgm:t>
    </dgm:pt>
    <dgm:pt modelId="{720A163F-530B-421F-A753-44479DE7520E}" type="sibTrans" cxnId="{2F261716-D647-40D5-BB7F-5CA48F9D04E7}">
      <dgm:prSet/>
      <dgm:spPr/>
      <dgm:t>
        <a:bodyPr/>
        <a:lstStyle/>
        <a:p>
          <a:endParaRPr lang="en-US"/>
        </a:p>
      </dgm:t>
    </dgm:pt>
    <dgm:pt modelId="{75D57877-DBFC-441C-B5FA-D490D6AC13AD}" type="pres">
      <dgm:prSet presAssocID="{4D7C3CB0-923F-4DBA-9EE8-4C5139B6C08F}" presName="linear" presStyleCnt="0">
        <dgm:presLayoutVars>
          <dgm:animLvl val="lvl"/>
          <dgm:resizeHandles val="exact"/>
        </dgm:presLayoutVars>
      </dgm:prSet>
      <dgm:spPr/>
    </dgm:pt>
    <dgm:pt modelId="{E8BD52B1-6A8B-47E6-A545-94E2FD5DFDAB}" type="pres">
      <dgm:prSet presAssocID="{EC082F71-FF75-480D-AB4E-EE9E916DC09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7043380-F983-48F9-AFAF-ACD003BAEC7B}" type="pres">
      <dgm:prSet presAssocID="{5592D502-459D-46A3-BBF1-462BEF9F20D4}" presName="spacer" presStyleCnt="0"/>
      <dgm:spPr/>
    </dgm:pt>
    <dgm:pt modelId="{1F05FCE7-5179-43A2-BBFC-D8A49584981B}" type="pres">
      <dgm:prSet presAssocID="{E2D9DD68-C454-4CEA-826D-82048B207FD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BBB8F91-3F00-4A7D-A786-9280CC266AC0}" type="pres">
      <dgm:prSet presAssocID="{FBAE7BB8-F9F6-492E-B41F-89EAB1471967}" presName="spacer" presStyleCnt="0"/>
      <dgm:spPr/>
    </dgm:pt>
    <dgm:pt modelId="{C0F7D423-2F3D-4DAB-AF8C-D2C8B0A7BF60}" type="pres">
      <dgm:prSet presAssocID="{D974B2AE-C2D0-4109-819D-FBA69609D7DC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06FDFAB-8648-46C9-B2B4-0BC078B21581}" type="pres">
      <dgm:prSet presAssocID="{4CFD967F-A040-4C8C-A292-0705A2D25B6E}" presName="spacer" presStyleCnt="0"/>
      <dgm:spPr/>
    </dgm:pt>
    <dgm:pt modelId="{91699F23-9A22-4A8C-AEA3-135C41F4EBBD}" type="pres">
      <dgm:prSet presAssocID="{1FBE4573-5E95-4093-A8FD-6888C75C29A4}" presName="parentText" presStyleLbl="node1" presStyleIdx="3" presStyleCnt="6" custLinFactNeighborX="60964" custLinFactNeighborY="-30786">
        <dgm:presLayoutVars>
          <dgm:chMax val="0"/>
          <dgm:bulletEnabled val="1"/>
        </dgm:presLayoutVars>
      </dgm:prSet>
      <dgm:spPr/>
    </dgm:pt>
    <dgm:pt modelId="{A9FAA519-A371-4FB5-A32A-2B5B03E58CA0}" type="pres">
      <dgm:prSet presAssocID="{340C1191-F7C8-4824-ACDF-E2D16759B9A0}" presName="spacer" presStyleCnt="0"/>
      <dgm:spPr/>
    </dgm:pt>
    <dgm:pt modelId="{DFAC6E55-C2A9-474A-A932-7FAC26074C2F}" type="pres">
      <dgm:prSet presAssocID="{37530D19-06D9-4B1E-B931-63C5A671A33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082AA9A-4356-4B99-BCEF-948448AE60A3}" type="pres">
      <dgm:prSet presAssocID="{404BCB37-05B3-4E07-A243-8E7E82FE5BCF}" presName="spacer" presStyleCnt="0"/>
      <dgm:spPr/>
    </dgm:pt>
    <dgm:pt modelId="{459FB06B-89E4-49F3-80D5-57EC2DE29738}" type="pres">
      <dgm:prSet presAssocID="{A1C291F6-F901-4C8C-9C20-4D5D14C3889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416FA00-2077-4EEA-BE50-C7B6588D9626}" type="presOf" srcId="{A1C291F6-F901-4C8C-9C20-4D5D14C3889F}" destId="{459FB06B-89E4-49F3-80D5-57EC2DE29738}" srcOrd="0" destOrd="0" presId="urn:microsoft.com/office/officeart/2005/8/layout/vList2"/>
    <dgm:cxn modelId="{422B6706-7FE9-4F2A-AA7E-0F7D0AD0D8B5}" type="presOf" srcId="{D974B2AE-C2D0-4109-819D-FBA69609D7DC}" destId="{C0F7D423-2F3D-4DAB-AF8C-D2C8B0A7BF60}" srcOrd="0" destOrd="0" presId="urn:microsoft.com/office/officeart/2005/8/layout/vList2"/>
    <dgm:cxn modelId="{787BB30D-2A1F-48F7-9107-2E09AFF3820B}" type="presOf" srcId="{37530D19-06D9-4B1E-B931-63C5A671A333}" destId="{DFAC6E55-C2A9-474A-A932-7FAC26074C2F}" srcOrd="0" destOrd="0" presId="urn:microsoft.com/office/officeart/2005/8/layout/vList2"/>
    <dgm:cxn modelId="{2F261716-D647-40D5-BB7F-5CA48F9D04E7}" srcId="{4D7C3CB0-923F-4DBA-9EE8-4C5139B6C08F}" destId="{A1C291F6-F901-4C8C-9C20-4D5D14C3889F}" srcOrd="5" destOrd="0" parTransId="{F5AE4996-603A-48AF-B35E-5DA2256DA318}" sibTransId="{720A163F-530B-421F-A753-44479DE7520E}"/>
    <dgm:cxn modelId="{985A5D3F-0982-463E-9693-974356AA21EB}" type="presOf" srcId="{4D7C3CB0-923F-4DBA-9EE8-4C5139B6C08F}" destId="{75D57877-DBFC-441C-B5FA-D490D6AC13AD}" srcOrd="0" destOrd="0" presId="urn:microsoft.com/office/officeart/2005/8/layout/vList2"/>
    <dgm:cxn modelId="{0442A953-B9FC-4A93-B24D-11A365E22986}" srcId="{4D7C3CB0-923F-4DBA-9EE8-4C5139B6C08F}" destId="{D974B2AE-C2D0-4109-819D-FBA69609D7DC}" srcOrd="2" destOrd="0" parTransId="{1306510E-E466-406F-BCA3-F61BE0DAB5D0}" sibTransId="{4CFD967F-A040-4C8C-A292-0705A2D25B6E}"/>
    <dgm:cxn modelId="{D35DF257-7BAA-4E01-B99E-116EB753C6F1}" srcId="{4D7C3CB0-923F-4DBA-9EE8-4C5139B6C08F}" destId="{E2D9DD68-C454-4CEA-826D-82048B207FDF}" srcOrd="1" destOrd="0" parTransId="{E716FC67-B4C7-4769-BEF9-A1C089151ACC}" sibTransId="{FBAE7BB8-F9F6-492E-B41F-89EAB1471967}"/>
    <dgm:cxn modelId="{C2292C76-D8E7-4BA8-87DE-0490A14052BB}" srcId="{4D7C3CB0-923F-4DBA-9EE8-4C5139B6C08F}" destId="{EC082F71-FF75-480D-AB4E-EE9E916DC092}" srcOrd="0" destOrd="0" parTransId="{2B3CC2FC-4684-4EE2-8E10-C36246C9A502}" sibTransId="{5592D502-459D-46A3-BBF1-462BEF9F20D4}"/>
    <dgm:cxn modelId="{2A733B99-8154-4D9D-9AB8-3EAA421C1C81}" srcId="{4D7C3CB0-923F-4DBA-9EE8-4C5139B6C08F}" destId="{37530D19-06D9-4B1E-B931-63C5A671A333}" srcOrd="4" destOrd="0" parTransId="{7F0DDA0D-141F-4F2F-84EB-23D950AC86BD}" sibTransId="{404BCB37-05B3-4E07-A243-8E7E82FE5BCF}"/>
    <dgm:cxn modelId="{ED4014AD-7A38-4F2C-817A-DADBBA875EE2}" type="presOf" srcId="{E2D9DD68-C454-4CEA-826D-82048B207FDF}" destId="{1F05FCE7-5179-43A2-BBFC-D8A49584981B}" srcOrd="0" destOrd="0" presId="urn:microsoft.com/office/officeart/2005/8/layout/vList2"/>
    <dgm:cxn modelId="{4EAB2DAE-FA0D-4F39-A434-6E9B4B1AC7AF}" type="presOf" srcId="{EC082F71-FF75-480D-AB4E-EE9E916DC092}" destId="{E8BD52B1-6A8B-47E6-A545-94E2FD5DFDAB}" srcOrd="0" destOrd="0" presId="urn:microsoft.com/office/officeart/2005/8/layout/vList2"/>
    <dgm:cxn modelId="{64B25EBA-73A6-4774-A76E-09920BFABDF6}" type="presOf" srcId="{1FBE4573-5E95-4093-A8FD-6888C75C29A4}" destId="{91699F23-9A22-4A8C-AEA3-135C41F4EBBD}" srcOrd="0" destOrd="0" presId="urn:microsoft.com/office/officeart/2005/8/layout/vList2"/>
    <dgm:cxn modelId="{27C9E6EB-B05B-4EBF-890F-587D127A0F89}" srcId="{4D7C3CB0-923F-4DBA-9EE8-4C5139B6C08F}" destId="{1FBE4573-5E95-4093-A8FD-6888C75C29A4}" srcOrd="3" destOrd="0" parTransId="{54A849DE-4BB8-4958-8728-D6E010F2A1AD}" sibTransId="{340C1191-F7C8-4824-ACDF-E2D16759B9A0}"/>
    <dgm:cxn modelId="{1EFDF615-E9F2-4CE7-B218-64AE839178C5}" type="presParOf" srcId="{75D57877-DBFC-441C-B5FA-D490D6AC13AD}" destId="{E8BD52B1-6A8B-47E6-A545-94E2FD5DFDAB}" srcOrd="0" destOrd="0" presId="urn:microsoft.com/office/officeart/2005/8/layout/vList2"/>
    <dgm:cxn modelId="{547A52B2-1623-4860-83BD-A0D7D31329AD}" type="presParOf" srcId="{75D57877-DBFC-441C-B5FA-D490D6AC13AD}" destId="{E7043380-F983-48F9-AFAF-ACD003BAEC7B}" srcOrd="1" destOrd="0" presId="urn:microsoft.com/office/officeart/2005/8/layout/vList2"/>
    <dgm:cxn modelId="{F4A5FDE2-DD75-4DA5-A77B-4C5B0C9B24E3}" type="presParOf" srcId="{75D57877-DBFC-441C-B5FA-D490D6AC13AD}" destId="{1F05FCE7-5179-43A2-BBFC-D8A49584981B}" srcOrd="2" destOrd="0" presId="urn:microsoft.com/office/officeart/2005/8/layout/vList2"/>
    <dgm:cxn modelId="{D738155E-2173-456C-B539-B04D1892AE96}" type="presParOf" srcId="{75D57877-DBFC-441C-B5FA-D490D6AC13AD}" destId="{5BBB8F91-3F00-4A7D-A786-9280CC266AC0}" srcOrd="3" destOrd="0" presId="urn:microsoft.com/office/officeart/2005/8/layout/vList2"/>
    <dgm:cxn modelId="{431CEACB-3A11-4E05-AD3F-4993FB880080}" type="presParOf" srcId="{75D57877-DBFC-441C-B5FA-D490D6AC13AD}" destId="{C0F7D423-2F3D-4DAB-AF8C-D2C8B0A7BF60}" srcOrd="4" destOrd="0" presId="urn:microsoft.com/office/officeart/2005/8/layout/vList2"/>
    <dgm:cxn modelId="{497BB038-3052-42DB-BF7E-EE6BA0CB3207}" type="presParOf" srcId="{75D57877-DBFC-441C-B5FA-D490D6AC13AD}" destId="{A06FDFAB-8648-46C9-B2B4-0BC078B21581}" srcOrd="5" destOrd="0" presId="urn:microsoft.com/office/officeart/2005/8/layout/vList2"/>
    <dgm:cxn modelId="{A636F062-C839-4704-BA73-09148A742092}" type="presParOf" srcId="{75D57877-DBFC-441C-B5FA-D490D6AC13AD}" destId="{91699F23-9A22-4A8C-AEA3-135C41F4EBBD}" srcOrd="6" destOrd="0" presId="urn:microsoft.com/office/officeart/2005/8/layout/vList2"/>
    <dgm:cxn modelId="{1ECCC8DD-597F-4243-8644-6830E518E8CA}" type="presParOf" srcId="{75D57877-DBFC-441C-B5FA-D490D6AC13AD}" destId="{A9FAA519-A371-4FB5-A32A-2B5B03E58CA0}" srcOrd="7" destOrd="0" presId="urn:microsoft.com/office/officeart/2005/8/layout/vList2"/>
    <dgm:cxn modelId="{BBAFB4CD-09B8-44A8-83F0-F35E48656735}" type="presParOf" srcId="{75D57877-DBFC-441C-B5FA-D490D6AC13AD}" destId="{DFAC6E55-C2A9-474A-A932-7FAC26074C2F}" srcOrd="8" destOrd="0" presId="urn:microsoft.com/office/officeart/2005/8/layout/vList2"/>
    <dgm:cxn modelId="{A068B961-D5DB-445C-8D05-6D6C3B38B8BD}" type="presParOf" srcId="{75D57877-DBFC-441C-B5FA-D490D6AC13AD}" destId="{6082AA9A-4356-4B99-BCEF-948448AE60A3}" srcOrd="9" destOrd="0" presId="urn:microsoft.com/office/officeart/2005/8/layout/vList2"/>
    <dgm:cxn modelId="{3C41B78E-F313-412C-AED1-180657561E33}" type="presParOf" srcId="{75D57877-DBFC-441C-B5FA-D490D6AC13AD}" destId="{459FB06B-89E4-49F3-80D5-57EC2DE2973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11E27E-71FB-4278-858F-DE2188A0D1E3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E5C0B39-A4FD-4423-92C1-C44E7358C169}">
      <dgm:prSet custT="1"/>
      <dgm:spPr/>
      <dgm:t>
        <a:bodyPr/>
        <a:lstStyle/>
        <a:p>
          <a:r>
            <a:rPr lang="en-US" sz="3200" dirty="0">
              <a:latin typeface="Source Sans Pro" panose="020B0503030403020204" pitchFamily="34" charset="0"/>
              <a:ea typeface="Source Sans Pro" panose="020B0503030403020204" pitchFamily="34" charset="0"/>
            </a:rPr>
            <a:t>CONTEXT</a:t>
          </a:r>
        </a:p>
      </dgm:t>
    </dgm:pt>
    <dgm:pt modelId="{F6B0E338-F9F7-4A02-BDD5-FBF915574A00}" type="parTrans" cxnId="{20C5D1CA-A8A5-4924-90F4-E6D155ED4E2E}">
      <dgm:prSet/>
      <dgm:spPr/>
      <dgm:t>
        <a:bodyPr/>
        <a:lstStyle/>
        <a:p>
          <a:endParaRPr lang="en-US"/>
        </a:p>
      </dgm:t>
    </dgm:pt>
    <dgm:pt modelId="{500A9F9D-A647-4782-941C-A16951EBB46B}" type="sibTrans" cxnId="{20C5D1CA-A8A5-4924-90F4-E6D155ED4E2E}">
      <dgm:prSet/>
      <dgm:spPr/>
      <dgm:t>
        <a:bodyPr/>
        <a:lstStyle/>
        <a:p>
          <a:endParaRPr lang="en-US"/>
        </a:p>
      </dgm:t>
    </dgm:pt>
    <dgm:pt modelId="{673DDC6D-5383-4406-A088-247ED2E21C1D}">
      <dgm:prSet custT="1"/>
      <dgm:spPr/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Where does the activity or experience occur?</a:t>
          </a:r>
        </a:p>
      </dgm:t>
    </dgm:pt>
    <dgm:pt modelId="{17542378-4BBB-4681-A941-0762E9E3A491}" type="parTrans" cxnId="{2F3F2CB3-A920-4307-B66F-737E97FAC28B}">
      <dgm:prSet/>
      <dgm:spPr/>
      <dgm:t>
        <a:bodyPr/>
        <a:lstStyle/>
        <a:p>
          <a:endParaRPr lang="en-US"/>
        </a:p>
      </dgm:t>
    </dgm:pt>
    <dgm:pt modelId="{5D09CABE-3006-4E53-B4A3-627EEE8D8AE7}" type="sibTrans" cxnId="{2F3F2CB3-A920-4307-B66F-737E97FAC28B}">
      <dgm:prSet/>
      <dgm:spPr/>
      <dgm:t>
        <a:bodyPr/>
        <a:lstStyle/>
        <a:p>
          <a:endParaRPr lang="en-US"/>
        </a:p>
      </dgm:t>
    </dgm:pt>
    <dgm:pt modelId="{0ACE3EC9-4E75-473A-81D8-50819CC54AF4}">
      <dgm:prSet custT="1"/>
      <dgm:spPr/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What modifications are being made?</a:t>
          </a:r>
        </a:p>
      </dgm:t>
    </dgm:pt>
    <dgm:pt modelId="{B787FD77-DB0B-4B9F-A384-96F9250631D4}" type="parTrans" cxnId="{3E4C23F1-2945-4568-9A26-DDCF1B89AEAB}">
      <dgm:prSet/>
      <dgm:spPr/>
      <dgm:t>
        <a:bodyPr/>
        <a:lstStyle/>
        <a:p>
          <a:endParaRPr lang="en-US"/>
        </a:p>
      </dgm:t>
    </dgm:pt>
    <dgm:pt modelId="{13ED2784-DF27-4856-825B-21F7D9E38DE7}" type="sibTrans" cxnId="{3E4C23F1-2945-4568-9A26-DDCF1B89AEAB}">
      <dgm:prSet/>
      <dgm:spPr/>
      <dgm:t>
        <a:bodyPr/>
        <a:lstStyle/>
        <a:p>
          <a:endParaRPr lang="en-US"/>
        </a:p>
      </dgm:t>
    </dgm:pt>
    <dgm:pt modelId="{5B886BA6-B34D-4D19-B12D-96FDC6595A7E}">
      <dgm:prSet custT="1"/>
      <dgm:spPr/>
      <dgm:t>
        <a:bodyPr/>
        <a:lstStyle/>
        <a:p>
          <a:r>
            <a:rPr lang="en-US" sz="3200" dirty="0">
              <a:latin typeface="Source Sans Pro" panose="020B0503030403020204" pitchFamily="34" charset="0"/>
              <a:ea typeface="Source Sans Pro" panose="020B0503030403020204" pitchFamily="34" charset="0"/>
            </a:rPr>
            <a:t>CHOICE</a:t>
          </a:r>
        </a:p>
      </dgm:t>
    </dgm:pt>
    <dgm:pt modelId="{A6E73077-1D10-442C-BC78-A4E264A46453}" type="parTrans" cxnId="{91122358-D2F7-43AC-ABE2-FDBBC8CA6F2C}">
      <dgm:prSet/>
      <dgm:spPr/>
      <dgm:t>
        <a:bodyPr/>
        <a:lstStyle/>
        <a:p>
          <a:endParaRPr lang="en-US"/>
        </a:p>
      </dgm:t>
    </dgm:pt>
    <dgm:pt modelId="{70565972-1233-44FA-AA20-3BFBE6312AEF}" type="sibTrans" cxnId="{91122358-D2F7-43AC-ABE2-FDBBC8CA6F2C}">
      <dgm:prSet/>
      <dgm:spPr/>
      <dgm:t>
        <a:bodyPr/>
        <a:lstStyle/>
        <a:p>
          <a:endParaRPr lang="en-US"/>
        </a:p>
      </dgm:t>
    </dgm:pt>
    <dgm:pt modelId="{51B9B439-2BEC-4CAF-831E-39FACFAA3D52}">
      <dgm:prSet custT="1"/>
      <dgm:spPr/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What choices can the student make during the activity or experience?</a:t>
          </a:r>
        </a:p>
      </dgm:t>
    </dgm:pt>
    <dgm:pt modelId="{FB69BE19-4CD4-4B15-981D-4C46C7ECB79E}" type="parTrans" cxnId="{25BFADF1-77F2-4B73-9932-D6D68CE5FEAD}">
      <dgm:prSet/>
      <dgm:spPr/>
      <dgm:t>
        <a:bodyPr/>
        <a:lstStyle/>
        <a:p>
          <a:endParaRPr lang="en-US"/>
        </a:p>
      </dgm:t>
    </dgm:pt>
    <dgm:pt modelId="{45B8154A-0032-4E2C-8F06-410107EB2A43}" type="sibTrans" cxnId="{25BFADF1-77F2-4B73-9932-D6D68CE5FEAD}">
      <dgm:prSet/>
      <dgm:spPr/>
      <dgm:t>
        <a:bodyPr/>
        <a:lstStyle/>
        <a:p>
          <a:endParaRPr lang="en-US"/>
        </a:p>
      </dgm:t>
    </dgm:pt>
    <dgm:pt modelId="{B2583790-5E1D-4C54-9241-36F3105DFC44}">
      <dgm:prSet/>
      <dgm:spPr/>
      <dgm:t>
        <a:bodyPr/>
        <a:lstStyle/>
        <a:p>
          <a:r>
            <a:rPr lang="en-US" dirty="0">
              <a:latin typeface="Source Sans Pro" panose="020B0503030403020204" pitchFamily="34" charset="0"/>
              <a:ea typeface="Source Sans Pro" panose="020B0503030403020204" pitchFamily="34" charset="0"/>
            </a:rPr>
            <a:t>SUPPORTS/SERVICES</a:t>
          </a:r>
        </a:p>
      </dgm:t>
    </dgm:pt>
    <dgm:pt modelId="{8BC30349-3428-409B-BCEA-A2452CA207A6}" type="parTrans" cxnId="{8A846AFE-0C5C-4401-90E9-6C3D0486FE2F}">
      <dgm:prSet/>
      <dgm:spPr/>
      <dgm:t>
        <a:bodyPr/>
        <a:lstStyle/>
        <a:p>
          <a:endParaRPr lang="en-US"/>
        </a:p>
      </dgm:t>
    </dgm:pt>
    <dgm:pt modelId="{890FE715-F26A-45E2-AB5D-C9C547BFB965}" type="sibTrans" cxnId="{8A846AFE-0C5C-4401-90E9-6C3D0486FE2F}">
      <dgm:prSet/>
      <dgm:spPr/>
      <dgm:t>
        <a:bodyPr/>
        <a:lstStyle/>
        <a:p>
          <a:endParaRPr lang="en-US"/>
        </a:p>
      </dgm:t>
    </dgm:pt>
    <dgm:pt modelId="{DEDAD2DC-7393-4178-B211-0287835EE92A}">
      <dgm:prSet custT="1"/>
      <dgm:spPr/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What support(s) already facilitate the activity or experience?</a:t>
          </a:r>
        </a:p>
      </dgm:t>
    </dgm:pt>
    <dgm:pt modelId="{F71D98F8-1C32-45A4-8C34-D8B621FD502E}" type="parTrans" cxnId="{D877075B-E54A-4199-B52A-9F02FD363A65}">
      <dgm:prSet/>
      <dgm:spPr/>
      <dgm:t>
        <a:bodyPr/>
        <a:lstStyle/>
        <a:p>
          <a:endParaRPr lang="en-US"/>
        </a:p>
      </dgm:t>
    </dgm:pt>
    <dgm:pt modelId="{3F7E91FA-011B-4033-B063-5036395B43DC}" type="sibTrans" cxnId="{D877075B-E54A-4199-B52A-9F02FD363A65}">
      <dgm:prSet/>
      <dgm:spPr/>
      <dgm:t>
        <a:bodyPr/>
        <a:lstStyle/>
        <a:p>
          <a:endParaRPr lang="en-US"/>
        </a:p>
      </dgm:t>
    </dgm:pt>
    <dgm:pt modelId="{0EBA2118-ED1B-40A2-8C57-7021C3267451}">
      <dgm:prSet custT="1"/>
      <dgm:spPr/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What additional support(s) are needed for the student?</a:t>
          </a:r>
        </a:p>
      </dgm:t>
    </dgm:pt>
    <dgm:pt modelId="{6AA7B6FF-EE9B-49F3-A155-3DE4D9AD4006}" type="parTrans" cxnId="{BF0EB56F-9144-43B0-907B-3C81DF867B99}">
      <dgm:prSet/>
      <dgm:spPr/>
      <dgm:t>
        <a:bodyPr/>
        <a:lstStyle/>
        <a:p>
          <a:endParaRPr lang="en-US"/>
        </a:p>
      </dgm:t>
    </dgm:pt>
    <dgm:pt modelId="{57A66B16-9B63-4388-BB2F-101C8477ACC0}" type="sibTrans" cxnId="{BF0EB56F-9144-43B0-907B-3C81DF867B99}">
      <dgm:prSet/>
      <dgm:spPr/>
      <dgm:t>
        <a:bodyPr/>
        <a:lstStyle/>
        <a:p>
          <a:endParaRPr lang="en-US"/>
        </a:p>
      </dgm:t>
    </dgm:pt>
    <dgm:pt modelId="{CB8B6F78-98EB-44D3-B92B-6E51E49A2333}">
      <dgm:prSet custT="1"/>
      <dgm:spPr/>
      <dgm:t>
        <a:bodyPr/>
        <a:lstStyle/>
        <a:p>
          <a:r>
            <a:rPr lang="en-US" sz="3200" dirty="0">
              <a:latin typeface="Source Sans Pro" panose="020B0503030403020204" pitchFamily="34" charset="0"/>
              <a:ea typeface="Source Sans Pro" panose="020B0503030403020204" pitchFamily="34" charset="0"/>
            </a:rPr>
            <a:t>CONSEQUENCES</a:t>
          </a:r>
        </a:p>
      </dgm:t>
    </dgm:pt>
    <dgm:pt modelId="{8DEF0282-5FC7-48FB-9144-C53A5438075D}" type="parTrans" cxnId="{16AE9E41-7C44-4010-ABBF-BEC7886CEC94}">
      <dgm:prSet/>
      <dgm:spPr/>
      <dgm:t>
        <a:bodyPr/>
        <a:lstStyle/>
        <a:p>
          <a:endParaRPr lang="en-US"/>
        </a:p>
      </dgm:t>
    </dgm:pt>
    <dgm:pt modelId="{A8499424-01D1-46AE-AAD0-D05C0F69BF81}" type="sibTrans" cxnId="{16AE9E41-7C44-4010-ABBF-BEC7886CEC94}">
      <dgm:prSet/>
      <dgm:spPr/>
      <dgm:t>
        <a:bodyPr/>
        <a:lstStyle/>
        <a:p>
          <a:endParaRPr lang="en-US"/>
        </a:p>
      </dgm:t>
    </dgm:pt>
    <dgm:pt modelId="{2C3A28E6-1447-43FF-A2C5-251EC4B18859}">
      <dgm:prSet custT="1"/>
      <dgm:spPr/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Does the opportunity for consequences(risk) exist and to what extent?</a:t>
          </a:r>
        </a:p>
      </dgm:t>
    </dgm:pt>
    <dgm:pt modelId="{6AD4C793-CB8F-4E19-8E2D-1B16651EF401}" type="parTrans" cxnId="{7048A0C2-3958-4D42-A468-0B87D1045FC4}">
      <dgm:prSet/>
      <dgm:spPr/>
      <dgm:t>
        <a:bodyPr/>
        <a:lstStyle/>
        <a:p>
          <a:endParaRPr lang="en-US"/>
        </a:p>
      </dgm:t>
    </dgm:pt>
    <dgm:pt modelId="{9F8E136D-543A-4F63-9D15-EA578A0CD3C9}" type="sibTrans" cxnId="{7048A0C2-3958-4D42-A468-0B87D1045FC4}">
      <dgm:prSet/>
      <dgm:spPr/>
      <dgm:t>
        <a:bodyPr/>
        <a:lstStyle/>
        <a:p>
          <a:endParaRPr lang="en-US"/>
        </a:p>
      </dgm:t>
    </dgm:pt>
    <dgm:pt modelId="{8567D6CE-9D1D-4F8C-9AE7-22215CC1D2C2}">
      <dgm:prSet custT="1"/>
      <dgm:spPr/>
      <dgm:t>
        <a:bodyPr/>
        <a:lstStyle/>
        <a:p>
          <a:r>
            <a:rPr lang="en-US" sz="3200" dirty="0">
              <a:latin typeface="Source Sans Pro" panose="020B0503030403020204" pitchFamily="34" charset="0"/>
              <a:ea typeface="Source Sans Pro" panose="020B0503030403020204" pitchFamily="34" charset="0"/>
            </a:rPr>
            <a:t>BIG QUESTIONS</a:t>
          </a:r>
        </a:p>
      </dgm:t>
    </dgm:pt>
    <dgm:pt modelId="{DEE54340-7AB0-4BDB-8F20-C44DBD9BFDA5}" type="parTrans" cxnId="{077BCF99-FDC5-47CB-95E5-F64245E6E81C}">
      <dgm:prSet/>
      <dgm:spPr/>
      <dgm:t>
        <a:bodyPr/>
        <a:lstStyle/>
        <a:p>
          <a:endParaRPr lang="en-US"/>
        </a:p>
      </dgm:t>
    </dgm:pt>
    <dgm:pt modelId="{181F3EAB-FA24-43CA-9454-3C39C77E7901}" type="sibTrans" cxnId="{077BCF99-FDC5-47CB-95E5-F64245E6E81C}">
      <dgm:prSet/>
      <dgm:spPr/>
      <dgm:t>
        <a:bodyPr/>
        <a:lstStyle/>
        <a:p>
          <a:endParaRPr lang="en-US"/>
        </a:p>
      </dgm:t>
    </dgm:pt>
    <dgm:pt modelId="{1A177251-94A1-41AF-A465-8FF1B12BBEC9}">
      <dgm:prSet custT="1"/>
      <dgm:spPr/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If risk is limited, is it to the student's benefit or to make others comfortable?</a:t>
          </a:r>
        </a:p>
      </dgm:t>
    </dgm:pt>
    <dgm:pt modelId="{B7940A32-F5C6-4294-86F1-EB19FA90120E}" type="parTrans" cxnId="{1D57049F-898D-4E43-B122-0049920F2479}">
      <dgm:prSet/>
      <dgm:spPr/>
      <dgm:t>
        <a:bodyPr/>
        <a:lstStyle/>
        <a:p>
          <a:endParaRPr lang="en-US"/>
        </a:p>
      </dgm:t>
    </dgm:pt>
    <dgm:pt modelId="{38BEF0C0-398C-404F-ADB4-A188A1C022C6}" type="sibTrans" cxnId="{1D57049F-898D-4E43-B122-0049920F2479}">
      <dgm:prSet/>
      <dgm:spPr/>
      <dgm:t>
        <a:bodyPr/>
        <a:lstStyle/>
        <a:p>
          <a:endParaRPr lang="en-US"/>
        </a:p>
      </dgm:t>
    </dgm:pt>
    <dgm:pt modelId="{9C210454-DA5E-486C-8D79-49631AB59476}">
      <dgm:prSet custT="1"/>
      <dgm:spPr/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How can we move towards more authentic risk? How can we fade?</a:t>
          </a:r>
        </a:p>
      </dgm:t>
    </dgm:pt>
    <dgm:pt modelId="{6A0D374B-8006-4103-8BBC-89F859B60EA7}" type="parTrans" cxnId="{B663036A-BBC3-45D1-A451-350A8F1C2FFF}">
      <dgm:prSet/>
      <dgm:spPr/>
      <dgm:t>
        <a:bodyPr/>
        <a:lstStyle/>
        <a:p>
          <a:endParaRPr lang="en-US"/>
        </a:p>
      </dgm:t>
    </dgm:pt>
    <dgm:pt modelId="{B09AB2AE-99E2-40DC-99D8-61C48A26357E}" type="sibTrans" cxnId="{B663036A-BBC3-45D1-A451-350A8F1C2FFF}">
      <dgm:prSet/>
      <dgm:spPr/>
      <dgm:t>
        <a:bodyPr/>
        <a:lstStyle/>
        <a:p>
          <a:endParaRPr lang="en-US"/>
        </a:p>
      </dgm:t>
    </dgm:pt>
    <dgm:pt modelId="{79119F99-4C87-438F-98C6-CCE6BC68E769}" type="pres">
      <dgm:prSet presAssocID="{D411E27E-71FB-4278-858F-DE2188A0D1E3}" presName="Name0" presStyleCnt="0">
        <dgm:presLayoutVars>
          <dgm:dir/>
          <dgm:animLvl val="lvl"/>
          <dgm:resizeHandles val="exact"/>
        </dgm:presLayoutVars>
      </dgm:prSet>
      <dgm:spPr/>
    </dgm:pt>
    <dgm:pt modelId="{5A228E48-A27D-44E8-87B5-17916435D235}" type="pres">
      <dgm:prSet presAssocID="{9E5C0B39-A4FD-4423-92C1-C44E7358C169}" presName="linNode" presStyleCnt="0"/>
      <dgm:spPr/>
    </dgm:pt>
    <dgm:pt modelId="{11D2C647-A2F9-4435-843E-5528A286B238}" type="pres">
      <dgm:prSet presAssocID="{9E5C0B39-A4FD-4423-92C1-C44E7358C169}" presName="parentText" presStyleLbl="node1" presStyleIdx="0" presStyleCnt="5" custLinFactNeighborX="135" custLinFactNeighborY="-1401">
        <dgm:presLayoutVars>
          <dgm:chMax val="1"/>
          <dgm:bulletEnabled val="1"/>
        </dgm:presLayoutVars>
      </dgm:prSet>
      <dgm:spPr/>
    </dgm:pt>
    <dgm:pt modelId="{5F290423-068F-412A-8CB9-D257150C2B26}" type="pres">
      <dgm:prSet presAssocID="{9E5C0B39-A4FD-4423-92C1-C44E7358C169}" presName="descendantText" presStyleLbl="alignAccFollowNode1" presStyleIdx="0" presStyleCnt="5">
        <dgm:presLayoutVars>
          <dgm:bulletEnabled val="1"/>
        </dgm:presLayoutVars>
      </dgm:prSet>
      <dgm:spPr/>
    </dgm:pt>
    <dgm:pt modelId="{7DF45D5F-7A92-4704-9A47-804BF6D7BBF4}" type="pres">
      <dgm:prSet presAssocID="{500A9F9D-A647-4782-941C-A16951EBB46B}" presName="sp" presStyleCnt="0"/>
      <dgm:spPr/>
    </dgm:pt>
    <dgm:pt modelId="{0EA5D3F8-D37B-43DD-A856-FF72B168B008}" type="pres">
      <dgm:prSet presAssocID="{5B886BA6-B34D-4D19-B12D-96FDC6595A7E}" presName="linNode" presStyleCnt="0"/>
      <dgm:spPr/>
    </dgm:pt>
    <dgm:pt modelId="{EABA3BE4-50C7-4A6A-8617-166E531D7B41}" type="pres">
      <dgm:prSet presAssocID="{5B886BA6-B34D-4D19-B12D-96FDC6595A7E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C0B13F1D-121C-489F-9E40-2E1C1170C44D}" type="pres">
      <dgm:prSet presAssocID="{5B886BA6-B34D-4D19-B12D-96FDC6595A7E}" presName="descendantText" presStyleLbl="alignAccFollowNode1" presStyleIdx="1" presStyleCnt="5">
        <dgm:presLayoutVars>
          <dgm:bulletEnabled val="1"/>
        </dgm:presLayoutVars>
      </dgm:prSet>
      <dgm:spPr/>
    </dgm:pt>
    <dgm:pt modelId="{203C9197-D9E9-41E9-86A8-FC7308ADCFAD}" type="pres">
      <dgm:prSet presAssocID="{70565972-1233-44FA-AA20-3BFBE6312AEF}" presName="sp" presStyleCnt="0"/>
      <dgm:spPr/>
    </dgm:pt>
    <dgm:pt modelId="{E956E17F-EBAF-4743-BC8B-48E8792A1278}" type="pres">
      <dgm:prSet presAssocID="{B2583790-5E1D-4C54-9241-36F3105DFC44}" presName="linNode" presStyleCnt="0"/>
      <dgm:spPr/>
    </dgm:pt>
    <dgm:pt modelId="{F6736A42-BF35-4819-9BBD-DF6BBF5F6EB0}" type="pres">
      <dgm:prSet presAssocID="{B2583790-5E1D-4C54-9241-36F3105DFC44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2CBA5EB5-A048-4721-A5DB-312D65A0A2E4}" type="pres">
      <dgm:prSet presAssocID="{B2583790-5E1D-4C54-9241-36F3105DFC44}" presName="descendantText" presStyleLbl="alignAccFollowNode1" presStyleIdx="2" presStyleCnt="5">
        <dgm:presLayoutVars>
          <dgm:bulletEnabled val="1"/>
        </dgm:presLayoutVars>
      </dgm:prSet>
      <dgm:spPr/>
    </dgm:pt>
    <dgm:pt modelId="{CD9DFA6B-8A16-49D4-9017-FD8E232CBE17}" type="pres">
      <dgm:prSet presAssocID="{890FE715-F26A-45E2-AB5D-C9C547BFB965}" presName="sp" presStyleCnt="0"/>
      <dgm:spPr/>
    </dgm:pt>
    <dgm:pt modelId="{E3AB9E36-170F-451C-BDB5-81E503BC3154}" type="pres">
      <dgm:prSet presAssocID="{CB8B6F78-98EB-44D3-B92B-6E51E49A2333}" presName="linNode" presStyleCnt="0"/>
      <dgm:spPr/>
    </dgm:pt>
    <dgm:pt modelId="{EF03CB3E-3A9D-47D6-AA8D-EC8839D07C09}" type="pres">
      <dgm:prSet presAssocID="{CB8B6F78-98EB-44D3-B92B-6E51E49A2333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C8E6446D-8A3F-4987-B469-3D8FC316C41E}" type="pres">
      <dgm:prSet presAssocID="{CB8B6F78-98EB-44D3-B92B-6E51E49A2333}" presName="descendantText" presStyleLbl="alignAccFollowNode1" presStyleIdx="3" presStyleCnt="5">
        <dgm:presLayoutVars>
          <dgm:bulletEnabled val="1"/>
        </dgm:presLayoutVars>
      </dgm:prSet>
      <dgm:spPr/>
    </dgm:pt>
    <dgm:pt modelId="{64C1453A-83B9-4F78-BFAB-5BCF5C19A935}" type="pres">
      <dgm:prSet presAssocID="{A8499424-01D1-46AE-AAD0-D05C0F69BF81}" presName="sp" presStyleCnt="0"/>
      <dgm:spPr/>
    </dgm:pt>
    <dgm:pt modelId="{81B73399-4A5F-4A00-A2AA-5492AC08B699}" type="pres">
      <dgm:prSet presAssocID="{8567D6CE-9D1D-4F8C-9AE7-22215CC1D2C2}" presName="linNode" presStyleCnt="0"/>
      <dgm:spPr/>
    </dgm:pt>
    <dgm:pt modelId="{04A9489D-967E-4434-9EC5-AF9A773A1EF0}" type="pres">
      <dgm:prSet presAssocID="{8567D6CE-9D1D-4F8C-9AE7-22215CC1D2C2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1D259DC4-D5EA-482E-911E-3FF7A41E2FE9}" type="pres">
      <dgm:prSet presAssocID="{8567D6CE-9D1D-4F8C-9AE7-22215CC1D2C2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CF47291B-3597-4D85-88EC-89CEB85972A7}" type="presOf" srcId="{2C3A28E6-1447-43FF-A2C5-251EC4B18859}" destId="{C8E6446D-8A3F-4987-B469-3D8FC316C41E}" srcOrd="0" destOrd="0" presId="urn:microsoft.com/office/officeart/2005/8/layout/vList5"/>
    <dgm:cxn modelId="{BE065E1C-C8A6-45D5-91E4-71A75A3B61E6}" type="presOf" srcId="{9C210454-DA5E-486C-8D79-49631AB59476}" destId="{1D259DC4-D5EA-482E-911E-3FF7A41E2FE9}" srcOrd="0" destOrd="1" presId="urn:microsoft.com/office/officeart/2005/8/layout/vList5"/>
    <dgm:cxn modelId="{16AE9E41-7C44-4010-ABBF-BEC7886CEC94}" srcId="{D411E27E-71FB-4278-858F-DE2188A0D1E3}" destId="{CB8B6F78-98EB-44D3-B92B-6E51E49A2333}" srcOrd="3" destOrd="0" parTransId="{8DEF0282-5FC7-48FB-9144-C53A5438075D}" sibTransId="{A8499424-01D1-46AE-AAD0-D05C0F69BF81}"/>
    <dgm:cxn modelId="{09067F48-3E5C-401F-897C-269588EDA3F4}" type="presOf" srcId="{CB8B6F78-98EB-44D3-B92B-6E51E49A2333}" destId="{EF03CB3E-3A9D-47D6-AA8D-EC8839D07C09}" srcOrd="0" destOrd="0" presId="urn:microsoft.com/office/officeart/2005/8/layout/vList5"/>
    <dgm:cxn modelId="{B0446657-B03E-4FC7-A5AA-449866A3692C}" type="presOf" srcId="{B2583790-5E1D-4C54-9241-36F3105DFC44}" destId="{F6736A42-BF35-4819-9BBD-DF6BBF5F6EB0}" srcOrd="0" destOrd="0" presId="urn:microsoft.com/office/officeart/2005/8/layout/vList5"/>
    <dgm:cxn modelId="{91122358-D2F7-43AC-ABE2-FDBBC8CA6F2C}" srcId="{D411E27E-71FB-4278-858F-DE2188A0D1E3}" destId="{5B886BA6-B34D-4D19-B12D-96FDC6595A7E}" srcOrd="1" destOrd="0" parTransId="{A6E73077-1D10-442C-BC78-A4E264A46453}" sibTransId="{70565972-1233-44FA-AA20-3BFBE6312AEF}"/>
    <dgm:cxn modelId="{D877075B-E54A-4199-B52A-9F02FD363A65}" srcId="{B2583790-5E1D-4C54-9241-36F3105DFC44}" destId="{DEDAD2DC-7393-4178-B211-0287835EE92A}" srcOrd="0" destOrd="0" parTransId="{F71D98F8-1C32-45A4-8C34-D8B621FD502E}" sibTransId="{3F7E91FA-011B-4033-B063-5036395B43DC}"/>
    <dgm:cxn modelId="{B663036A-BBC3-45D1-A451-350A8F1C2FFF}" srcId="{8567D6CE-9D1D-4F8C-9AE7-22215CC1D2C2}" destId="{9C210454-DA5E-486C-8D79-49631AB59476}" srcOrd="1" destOrd="0" parTransId="{6A0D374B-8006-4103-8BBC-89F859B60EA7}" sibTransId="{B09AB2AE-99E2-40DC-99D8-61C48A26357E}"/>
    <dgm:cxn modelId="{3587C46B-180E-400B-931F-E0E37D9E752D}" type="presOf" srcId="{9E5C0B39-A4FD-4423-92C1-C44E7358C169}" destId="{11D2C647-A2F9-4435-843E-5528A286B238}" srcOrd="0" destOrd="0" presId="urn:microsoft.com/office/officeart/2005/8/layout/vList5"/>
    <dgm:cxn modelId="{441A2C6C-73AD-4BA2-B19E-FBF717525375}" type="presOf" srcId="{0ACE3EC9-4E75-473A-81D8-50819CC54AF4}" destId="{5F290423-068F-412A-8CB9-D257150C2B26}" srcOrd="0" destOrd="1" presId="urn:microsoft.com/office/officeart/2005/8/layout/vList5"/>
    <dgm:cxn modelId="{BF0EB56F-9144-43B0-907B-3C81DF867B99}" srcId="{B2583790-5E1D-4C54-9241-36F3105DFC44}" destId="{0EBA2118-ED1B-40A2-8C57-7021C3267451}" srcOrd="1" destOrd="0" parTransId="{6AA7B6FF-EE9B-49F3-A155-3DE4D9AD4006}" sibTransId="{57A66B16-9B63-4388-BB2F-101C8477ACC0}"/>
    <dgm:cxn modelId="{302D347D-88FD-4B14-9F2F-E2E0053AA78B}" type="presOf" srcId="{D411E27E-71FB-4278-858F-DE2188A0D1E3}" destId="{79119F99-4C87-438F-98C6-CCE6BC68E769}" srcOrd="0" destOrd="0" presId="urn:microsoft.com/office/officeart/2005/8/layout/vList5"/>
    <dgm:cxn modelId="{DCE06882-FEC6-4AB8-AC67-E236F9A09158}" type="presOf" srcId="{DEDAD2DC-7393-4178-B211-0287835EE92A}" destId="{2CBA5EB5-A048-4721-A5DB-312D65A0A2E4}" srcOrd="0" destOrd="0" presId="urn:microsoft.com/office/officeart/2005/8/layout/vList5"/>
    <dgm:cxn modelId="{077BCF99-FDC5-47CB-95E5-F64245E6E81C}" srcId="{D411E27E-71FB-4278-858F-DE2188A0D1E3}" destId="{8567D6CE-9D1D-4F8C-9AE7-22215CC1D2C2}" srcOrd="4" destOrd="0" parTransId="{DEE54340-7AB0-4BDB-8F20-C44DBD9BFDA5}" sibTransId="{181F3EAB-FA24-43CA-9454-3C39C77E7901}"/>
    <dgm:cxn modelId="{1D57049F-898D-4E43-B122-0049920F2479}" srcId="{8567D6CE-9D1D-4F8C-9AE7-22215CC1D2C2}" destId="{1A177251-94A1-41AF-A465-8FF1B12BBEC9}" srcOrd="0" destOrd="0" parTransId="{B7940A32-F5C6-4294-86F1-EB19FA90120E}" sibTransId="{38BEF0C0-398C-404F-ADB4-A188A1C022C6}"/>
    <dgm:cxn modelId="{D2AC37B0-EBAF-4BD2-A2C3-44E8D3D77ABF}" type="presOf" srcId="{51B9B439-2BEC-4CAF-831E-39FACFAA3D52}" destId="{C0B13F1D-121C-489F-9E40-2E1C1170C44D}" srcOrd="0" destOrd="0" presId="urn:microsoft.com/office/officeart/2005/8/layout/vList5"/>
    <dgm:cxn modelId="{2F3F2CB3-A920-4307-B66F-737E97FAC28B}" srcId="{9E5C0B39-A4FD-4423-92C1-C44E7358C169}" destId="{673DDC6D-5383-4406-A088-247ED2E21C1D}" srcOrd="0" destOrd="0" parTransId="{17542378-4BBB-4681-A941-0762E9E3A491}" sibTransId="{5D09CABE-3006-4E53-B4A3-627EEE8D8AE7}"/>
    <dgm:cxn modelId="{56DAC8BA-271A-4FFC-A01E-49451B2BDA4A}" type="presOf" srcId="{673DDC6D-5383-4406-A088-247ED2E21C1D}" destId="{5F290423-068F-412A-8CB9-D257150C2B26}" srcOrd="0" destOrd="0" presId="urn:microsoft.com/office/officeart/2005/8/layout/vList5"/>
    <dgm:cxn modelId="{2623EABC-1C5C-46BD-AEE6-82C3EDCB41C4}" type="presOf" srcId="{0EBA2118-ED1B-40A2-8C57-7021C3267451}" destId="{2CBA5EB5-A048-4721-A5DB-312D65A0A2E4}" srcOrd="0" destOrd="1" presId="urn:microsoft.com/office/officeart/2005/8/layout/vList5"/>
    <dgm:cxn modelId="{7048A0C2-3958-4D42-A468-0B87D1045FC4}" srcId="{CB8B6F78-98EB-44D3-B92B-6E51E49A2333}" destId="{2C3A28E6-1447-43FF-A2C5-251EC4B18859}" srcOrd="0" destOrd="0" parTransId="{6AD4C793-CB8F-4E19-8E2D-1B16651EF401}" sibTransId="{9F8E136D-543A-4F63-9D15-EA578A0CD3C9}"/>
    <dgm:cxn modelId="{298165C4-B525-42C4-B6E7-36D1A72D2110}" type="presOf" srcId="{8567D6CE-9D1D-4F8C-9AE7-22215CC1D2C2}" destId="{04A9489D-967E-4434-9EC5-AF9A773A1EF0}" srcOrd="0" destOrd="0" presId="urn:microsoft.com/office/officeart/2005/8/layout/vList5"/>
    <dgm:cxn modelId="{20C5D1CA-A8A5-4924-90F4-E6D155ED4E2E}" srcId="{D411E27E-71FB-4278-858F-DE2188A0D1E3}" destId="{9E5C0B39-A4FD-4423-92C1-C44E7358C169}" srcOrd="0" destOrd="0" parTransId="{F6B0E338-F9F7-4A02-BDD5-FBF915574A00}" sibTransId="{500A9F9D-A647-4782-941C-A16951EBB46B}"/>
    <dgm:cxn modelId="{2D3323D8-F97F-4D34-BF11-B63BFD0CE3AB}" type="presOf" srcId="{5B886BA6-B34D-4D19-B12D-96FDC6595A7E}" destId="{EABA3BE4-50C7-4A6A-8617-166E531D7B41}" srcOrd="0" destOrd="0" presId="urn:microsoft.com/office/officeart/2005/8/layout/vList5"/>
    <dgm:cxn modelId="{3E4C23F1-2945-4568-9A26-DDCF1B89AEAB}" srcId="{9E5C0B39-A4FD-4423-92C1-C44E7358C169}" destId="{0ACE3EC9-4E75-473A-81D8-50819CC54AF4}" srcOrd="1" destOrd="0" parTransId="{B787FD77-DB0B-4B9F-A384-96F9250631D4}" sibTransId="{13ED2784-DF27-4856-825B-21F7D9E38DE7}"/>
    <dgm:cxn modelId="{25BFADF1-77F2-4B73-9932-D6D68CE5FEAD}" srcId="{5B886BA6-B34D-4D19-B12D-96FDC6595A7E}" destId="{51B9B439-2BEC-4CAF-831E-39FACFAA3D52}" srcOrd="0" destOrd="0" parTransId="{FB69BE19-4CD4-4B15-981D-4C46C7ECB79E}" sibTransId="{45B8154A-0032-4E2C-8F06-410107EB2A43}"/>
    <dgm:cxn modelId="{CFD358F2-5DDF-41E7-8383-8AA45B69B71D}" type="presOf" srcId="{1A177251-94A1-41AF-A465-8FF1B12BBEC9}" destId="{1D259DC4-D5EA-482E-911E-3FF7A41E2FE9}" srcOrd="0" destOrd="0" presId="urn:microsoft.com/office/officeart/2005/8/layout/vList5"/>
    <dgm:cxn modelId="{8A846AFE-0C5C-4401-90E9-6C3D0486FE2F}" srcId="{D411E27E-71FB-4278-858F-DE2188A0D1E3}" destId="{B2583790-5E1D-4C54-9241-36F3105DFC44}" srcOrd="2" destOrd="0" parTransId="{8BC30349-3428-409B-BCEA-A2452CA207A6}" sibTransId="{890FE715-F26A-45E2-AB5D-C9C547BFB965}"/>
    <dgm:cxn modelId="{8AB66E8C-6524-4372-A518-36096B4472D5}" type="presParOf" srcId="{79119F99-4C87-438F-98C6-CCE6BC68E769}" destId="{5A228E48-A27D-44E8-87B5-17916435D235}" srcOrd="0" destOrd="0" presId="urn:microsoft.com/office/officeart/2005/8/layout/vList5"/>
    <dgm:cxn modelId="{D0D211D1-73A2-4DD2-BE81-9EA0DF501D1A}" type="presParOf" srcId="{5A228E48-A27D-44E8-87B5-17916435D235}" destId="{11D2C647-A2F9-4435-843E-5528A286B238}" srcOrd="0" destOrd="0" presId="urn:microsoft.com/office/officeart/2005/8/layout/vList5"/>
    <dgm:cxn modelId="{1B25B421-AFB0-4D17-AC88-6C331324CB2E}" type="presParOf" srcId="{5A228E48-A27D-44E8-87B5-17916435D235}" destId="{5F290423-068F-412A-8CB9-D257150C2B26}" srcOrd="1" destOrd="0" presId="urn:microsoft.com/office/officeart/2005/8/layout/vList5"/>
    <dgm:cxn modelId="{5BD93534-0F14-4931-B0A3-F84ABDFF14D6}" type="presParOf" srcId="{79119F99-4C87-438F-98C6-CCE6BC68E769}" destId="{7DF45D5F-7A92-4704-9A47-804BF6D7BBF4}" srcOrd="1" destOrd="0" presId="urn:microsoft.com/office/officeart/2005/8/layout/vList5"/>
    <dgm:cxn modelId="{F3676415-A015-449B-B833-E3E2A5FCB89E}" type="presParOf" srcId="{79119F99-4C87-438F-98C6-CCE6BC68E769}" destId="{0EA5D3F8-D37B-43DD-A856-FF72B168B008}" srcOrd="2" destOrd="0" presId="urn:microsoft.com/office/officeart/2005/8/layout/vList5"/>
    <dgm:cxn modelId="{05B99BCC-ADBD-4CEE-A1C8-56EC0B5DD98C}" type="presParOf" srcId="{0EA5D3F8-D37B-43DD-A856-FF72B168B008}" destId="{EABA3BE4-50C7-4A6A-8617-166E531D7B41}" srcOrd="0" destOrd="0" presId="urn:microsoft.com/office/officeart/2005/8/layout/vList5"/>
    <dgm:cxn modelId="{ABEE0731-653F-4F5C-9295-1685E25FE4E1}" type="presParOf" srcId="{0EA5D3F8-D37B-43DD-A856-FF72B168B008}" destId="{C0B13F1D-121C-489F-9E40-2E1C1170C44D}" srcOrd="1" destOrd="0" presId="urn:microsoft.com/office/officeart/2005/8/layout/vList5"/>
    <dgm:cxn modelId="{5E91F95A-8F96-4183-9A8D-C7C66774D23E}" type="presParOf" srcId="{79119F99-4C87-438F-98C6-CCE6BC68E769}" destId="{203C9197-D9E9-41E9-86A8-FC7308ADCFAD}" srcOrd="3" destOrd="0" presId="urn:microsoft.com/office/officeart/2005/8/layout/vList5"/>
    <dgm:cxn modelId="{5CC55327-A01E-448C-96AA-AB3FEF98BA8B}" type="presParOf" srcId="{79119F99-4C87-438F-98C6-CCE6BC68E769}" destId="{E956E17F-EBAF-4743-BC8B-48E8792A1278}" srcOrd="4" destOrd="0" presId="urn:microsoft.com/office/officeart/2005/8/layout/vList5"/>
    <dgm:cxn modelId="{C7F81AD4-D1D2-43B4-AA77-D2AFF8BD1181}" type="presParOf" srcId="{E956E17F-EBAF-4743-BC8B-48E8792A1278}" destId="{F6736A42-BF35-4819-9BBD-DF6BBF5F6EB0}" srcOrd="0" destOrd="0" presId="urn:microsoft.com/office/officeart/2005/8/layout/vList5"/>
    <dgm:cxn modelId="{AD5302A8-476F-456F-A3D7-9864C803D1E1}" type="presParOf" srcId="{E956E17F-EBAF-4743-BC8B-48E8792A1278}" destId="{2CBA5EB5-A048-4721-A5DB-312D65A0A2E4}" srcOrd="1" destOrd="0" presId="urn:microsoft.com/office/officeart/2005/8/layout/vList5"/>
    <dgm:cxn modelId="{D645855B-DDB1-490B-9193-B5D448E51D07}" type="presParOf" srcId="{79119F99-4C87-438F-98C6-CCE6BC68E769}" destId="{CD9DFA6B-8A16-49D4-9017-FD8E232CBE17}" srcOrd="5" destOrd="0" presId="urn:microsoft.com/office/officeart/2005/8/layout/vList5"/>
    <dgm:cxn modelId="{1D0E1793-0F8E-490E-8B86-897DC689BE59}" type="presParOf" srcId="{79119F99-4C87-438F-98C6-CCE6BC68E769}" destId="{E3AB9E36-170F-451C-BDB5-81E503BC3154}" srcOrd="6" destOrd="0" presId="urn:microsoft.com/office/officeart/2005/8/layout/vList5"/>
    <dgm:cxn modelId="{89FA51D7-2F42-4950-91F8-29885935D9F8}" type="presParOf" srcId="{E3AB9E36-170F-451C-BDB5-81E503BC3154}" destId="{EF03CB3E-3A9D-47D6-AA8D-EC8839D07C09}" srcOrd="0" destOrd="0" presId="urn:microsoft.com/office/officeart/2005/8/layout/vList5"/>
    <dgm:cxn modelId="{57772C84-634F-4390-97EE-CFBAF98909BE}" type="presParOf" srcId="{E3AB9E36-170F-451C-BDB5-81E503BC3154}" destId="{C8E6446D-8A3F-4987-B469-3D8FC316C41E}" srcOrd="1" destOrd="0" presId="urn:microsoft.com/office/officeart/2005/8/layout/vList5"/>
    <dgm:cxn modelId="{9761F8D7-AA9C-432B-9312-FFE6D2945EF2}" type="presParOf" srcId="{79119F99-4C87-438F-98C6-CCE6BC68E769}" destId="{64C1453A-83B9-4F78-BFAB-5BCF5C19A935}" srcOrd="7" destOrd="0" presId="urn:microsoft.com/office/officeart/2005/8/layout/vList5"/>
    <dgm:cxn modelId="{9FAD75FE-1910-48AF-8173-C2E3C09A6722}" type="presParOf" srcId="{79119F99-4C87-438F-98C6-CCE6BC68E769}" destId="{81B73399-4A5F-4A00-A2AA-5492AC08B699}" srcOrd="8" destOrd="0" presId="urn:microsoft.com/office/officeart/2005/8/layout/vList5"/>
    <dgm:cxn modelId="{21A6700C-7755-48D6-BFB8-09BC3B528E5E}" type="presParOf" srcId="{81B73399-4A5F-4A00-A2AA-5492AC08B699}" destId="{04A9489D-967E-4434-9EC5-AF9A773A1EF0}" srcOrd="0" destOrd="0" presId="urn:microsoft.com/office/officeart/2005/8/layout/vList5"/>
    <dgm:cxn modelId="{C8FF90DB-943C-451C-BFF3-D30E8FAD4826}" type="presParOf" srcId="{81B73399-4A5F-4A00-A2AA-5492AC08B699}" destId="{1D259DC4-D5EA-482E-911E-3FF7A41E2FE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87BFE-454B-5746-B1DC-1BEFAA82AA34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PWD need to be able to make their own choices</a:t>
          </a:r>
        </a:p>
      </dsp:txBody>
      <dsp:txXfrm>
        <a:off x="0" y="39687"/>
        <a:ext cx="3286125" cy="1971675"/>
      </dsp:txXfrm>
    </dsp:sp>
    <dsp:sp modelId="{C67A7114-64C6-7141-B8C1-71EE646AAD7F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Overprotection can slow progress</a:t>
          </a:r>
        </a:p>
      </dsp:txBody>
      <dsp:txXfrm>
        <a:off x="3614737" y="39687"/>
        <a:ext cx="3286125" cy="1971675"/>
      </dsp:txXfrm>
    </dsp:sp>
    <dsp:sp modelId="{47C3CFDB-3AD9-8F4A-BD2A-C51FA9C89664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Letting people try things that may seem risky for is important for growth.</a:t>
          </a:r>
        </a:p>
      </dsp:txBody>
      <dsp:txXfrm>
        <a:off x="7229475" y="39687"/>
        <a:ext cx="3286125" cy="1971675"/>
      </dsp:txXfrm>
    </dsp:sp>
    <dsp:sp modelId="{8C74BCBD-88E1-124E-8B78-9A4C5DBA0A1A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Dignity of Risk mindset helps people get out of their comfort zone to try new things.</a:t>
          </a:r>
        </a:p>
      </dsp:txBody>
      <dsp:txXfrm>
        <a:off x="1807368" y="2339975"/>
        <a:ext cx="3286125" cy="1971675"/>
      </dsp:txXfrm>
    </dsp:sp>
    <dsp:sp modelId="{BFA875F3-B40C-924C-86E1-CEDC9B9023FE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Choices promote self-determination and high expectations.</a:t>
          </a:r>
        </a:p>
      </dsp:txBody>
      <dsp:txXfrm>
        <a:off x="5422106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8F53E-6BD8-F546-A932-52358B4D679B}">
      <dsp:nvSpPr>
        <dsp:cNvPr id="0" name=""/>
        <dsp:cNvSpPr/>
      </dsp:nvSpPr>
      <dsp:spPr>
        <a:xfrm>
          <a:off x="3129" y="620200"/>
          <a:ext cx="3795206" cy="9488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you were never allowed to make a mistake</a:t>
          </a:r>
        </a:p>
      </dsp:txBody>
      <dsp:txXfrm>
        <a:off x="30918" y="647989"/>
        <a:ext cx="3739628" cy="893223"/>
      </dsp:txXfrm>
    </dsp:sp>
    <dsp:sp modelId="{367019A3-0DE6-644A-AB67-E60AACFE55DF}">
      <dsp:nvSpPr>
        <dsp:cNvPr id="0" name=""/>
        <dsp:cNvSpPr/>
      </dsp:nvSpPr>
      <dsp:spPr>
        <a:xfrm rot="5400000">
          <a:off x="1817712" y="1652022"/>
          <a:ext cx="166040" cy="166040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506D06-4D31-5D4A-B2C8-83FF39F0A1FB}">
      <dsp:nvSpPr>
        <dsp:cNvPr id="0" name=""/>
        <dsp:cNvSpPr/>
      </dsp:nvSpPr>
      <dsp:spPr>
        <a:xfrm>
          <a:off x="3129" y="1901082"/>
          <a:ext cx="3795206" cy="948801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you did a task wrong and were never given a chance to do it again</a:t>
          </a:r>
        </a:p>
      </dsp:txBody>
      <dsp:txXfrm>
        <a:off x="30918" y="1928871"/>
        <a:ext cx="3739628" cy="893223"/>
      </dsp:txXfrm>
    </dsp:sp>
    <dsp:sp modelId="{163EC3F8-7FB7-D04B-8558-6C4C2B79F10E}">
      <dsp:nvSpPr>
        <dsp:cNvPr id="0" name=""/>
        <dsp:cNvSpPr/>
      </dsp:nvSpPr>
      <dsp:spPr>
        <a:xfrm rot="5400000">
          <a:off x="1817712" y="2932904"/>
          <a:ext cx="166040" cy="166040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D8235-A739-0E49-AF6F-69FA78174381}">
      <dsp:nvSpPr>
        <dsp:cNvPr id="0" name=""/>
        <dsp:cNvSpPr/>
      </dsp:nvSpPr>
      <dsp:spPr>
        <a:xfrm>
          <a:off x="3129" y="3181964"/>
          <a:ext cx="3795206" cy="948801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you were always treated like a child</a:t>
          </a:r>
        </a:p>
      </dsp:txBody>
      <dsp:txXfrm>
        <a:off x="30918" y="3209753"/>
        <a:ext cx="3739628" cy="893223"/>
      </dsp:txXfrm>
    </dsp:sp>
    <dsp:sp modelId="{B9E4B55A-D5D9-B14B-9DA6-B473C077777F}">
      <dsp:nvSpPr>
        <dsp:cNvPr id="0" name=""/>
        <dsp:cNvSpPr/>
      </dsp:nvSpPr>
      <dsp:spPr>
        <a:xfrm>
          <a:off x="4329664" y="620200"/>
          <a:ext cx="3795206" cy="9488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you were never given a chance to do well at something</a:t>
          </a:r>
        </a:p>
      </dsp:txBody>
      <dsp:txXfrm>
        <a:off x="4357453" y="647989"/>
        <a:ext cx="3739628" cy="893223"/>
      </dsp:txXfrm>
    </dsp:sp>
    <dsp:sp modelId="{05C48A08-68DB-AC47-BF6B-9A7681F3DC78}">
      <dsp:nvSpPr>
        <dsp:cNvPr id="0" name=""/>
        <dsp:cNvSpPr/>
      </dsp:nvSpPr>
      <dsp:spPr>
        <a:xfrm rot="5400000">
          <a:off x="6144247" y="1652022"/>
          <a:ext cx="166040" cy="166040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538621-48DC-2B45-9AC5-C9E8406A23D6}">
      <dsp:nvSpPr>
        <dsp:cNvPr id="0" name=""/>
        <dsp:cNvSpPr/>
      </dsp:nvSpPr>
      <dsp:spPr>
        <a:xfrm>
          <a:off x="4329664" y="1901082"/>
          <a:ext cx="3795206" cy="948801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the job you did was not useful</a:t>
          </a:r>
        </a:p>
      </dsp:txBody>
      <dsp:txXfrm>
        <a:off x="4357453" y="1928871"/>
        <a:ext cx="3739628" cy="893223"/>
      </dsp:txXfrm>
    </dsp:sp>
    <dsp:sp modelId="{93296087-2DE4-924E-A26F-5C66FE8B940B}">
      <dsp:nvSpPr>
        <dsp:cNvPr id="0" name=""/>
        <dsp:cNvSpPr/>
      </dsp:nvSpPr>
      <dsp:spPr>
        <a:xfrm rot="5400000">
          <a:off x="6144247" y="2932904"/>
          <a:ext cx="166040" cy="166040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A698D-0CEB-5148-B3E2-5D695517BED5}">
      <dsp:nvSpPr>
        <dsp:cNvPr id="0" name=""/>
        <dsp:cNvSpPr/>
      </dsp:nvSpPr>
      <dsp:spPr>
        <a:xfrm>
          <a:off x="4329664" y="3181964"/>
          <a:ext cx="3795206" cy="948801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the only risky thing you could do was act out</a:t>
          </a:r>
        </a:p>
      </dsp:txBody>
      <dsp:txXfrm>
        <a:off x="4357453" y="3209753"/>
        <a:ext cx="3739628" cy="8932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BD52B1-6A8B-47E6-A545-94E2FD5DFDAB}">
      <dsp:nvSpPr>
        <dsp:cNvPr id="0" name=""/>
        <dsp:cNvSpPr/>
      </dsp:nvSpPr>
      <dsp:spPr>
        <a:xfrm>
          <a:off x="0" y="69594"/>
          <a:ext cx="5219307" cy="5159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Classroom activities</a:t>
          </a:r>
        </a:p>
      </dsp:txBody>
      <dsp:txXfrm>
        <a:off x="25188" y="94782"/>
        <a:ext cx="5168931" cy="465594"/>
      </dsp:txXfrm>
    </dsp:sp>
    <dsp:sp modelId="{1F05FCE7-5179-43A2-BBFC-D8A49584981B}">
      <dsp:nvSpPr>
        <dsp:cNvPr id="0" name=""/>
        <dsp:cNvSpPr/>
      </dsp:nvSpPr>
      <dsp:spPr>
        <a:xfrm>
          <a:off x="0" y="646044"/>
          <a:ext cx="5219307" cy="5159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Source Sans Pro" panose="020B0503030403020204" pitchFamily="34" charset="0"/>
              <a:ea typeface="Source Sans Pro" panose="020B0503030403020204" pitchFamily="34" charset="0"/>
            </a:rPr>
            <a:t>Relationships</a:t>
          </a:r>
        </a:p>
      </dsp:txBody>
      <dsp:txXfrm>
        <a:off x="25188" y="671232"/>
        <a:ext cx="5168931" cy="465594"/>
      </dsp:txXfrm>
    </dsp:sp>
    <dsp:sp modelId="{C0F7D423-2F3D-4DAB-AF8C-D2C8B0A7BF60}">
      <dsp:nvSpPr>
        <dsp:cNvPr id="0" name=""/>
        <dsp:cNvSpPr/>
      </dsp:nvSpPr>
      <dsp:spPr>
        <a:xfrm>
          <a:off x="0" y="1222494"/>
          <a:ext cx="5219307" cy="5159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IEP meetings</a:t>
          </a:r>
        </a:p>
      </dsp:txBody>
      <dsp:txXfrm>
        <a:off x="25188" y="1247682"/>
        <a:ext cx="5168931" cy="465594"/>
      </dsp:txXfrm>
    </dsp:sp>
    <dsp:sp modelId="{91699F23-9A22-4A8C-AEA3-135C41F4EBBD}">
      <dsp:nvSpPr>
        <dsp:cNvPr id="0" name=""/>
        <dsp:cNvSpPr/>
      </dsp:nvSpPr>
      <dsp:spPr>
        <a:xfrm>
          <a:off x="0" y="1780325"/>
          <a:ext cx="5219307" cy="5159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Community-based experiences</a:t>
          </a:r>
        </a:p>
      </dsp:txBody>
      <dsp:txXfrm>
        <a:off x="25188" y="1805513"/>
        <a:ext cx="5168931" cy="465594"/>
      </dsp:txXfrm>
    </dsp:sp>
    <dsp:sp modelId="{DFAC6E55-C2A9-474A-A932-7FAC26074C2F}">
      <dsp:nvSpPr>
        <dsp:cNvPr id="0" name=""/>
        <dsp:cNvSpPr/>
      </dsp:nvSpPr>
      <dsp:spPr>
        <a:xfrm>
          <a:off x="0" y="2375395"/>
          <a:ext cx="5219307" cy="5159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Source Sans Pro" panose="020B0503030403020204" pitchFamily="34" charset="0"/>
              <a:ea typeface="Source Sans Pro" panose="020B0503030403020204" pitchFamily="34" charset="0"/>
            </a:rPr>
            <a:t>Work-based learning</a:t>
          </a:r>
        </a:p>
      </dsp:txBody>
      <dsp:txXfrm>
        <a:off x="25188" y="2400583"/>
        <a:ext cx="5168931" cy="465594"/>
      </dsp:txXfrm>
    </dsp:sp>
    <dsp:sp modelId="{459FB06B-89E4-49F3-80D5-57EC2DE29738}">
      <dsp:nvSpPr>
        <dsp:cNvPr id="0" name=""/>
        <dsp:cNvSpPr/>
      </dsp:nvSpPr>
      <dsp:spPr>
        <a:xfrm>
          <a:off x="0" y="2951845"/>
          <a:ext cx="5219307" cy="5159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Daily choices</a:t>
          </a:r>
        </a:p>
      </dsp:txBody>
      <dsp:txXfrm>
        <a:off x="25188" y="2977033"/>
        <a:ext cx="5168931" cy="4655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90423-068F-412A-8CB9-D257150C2B26}">
      <dsp:nvSpPr>
        <dsp:cNvPr id="0" name=""/>
        <dsp:cNvSpPr/>
      </dsp:nvSpPr>
      <dsp:spPr>
        <a:xfrm rot="5400000">
          <a:off x="7232398" y="-3156034"/>
          <a:ext cx="630334" cy="71035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Where does the activity or experience occur?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What modifications are being made?</a:t>
          </a:r>
        </a:p>
      </dsp:txBody>
      <dsp:txXfrm rot="-5400000">
        <a:off x="3995770" y="111364"/>
        <a:ext cx="7072821" cy="568794"/>
      </dsp:txXfrm>
    </dsp:sp>
    <dsp:sp modelId="{11D2C647-A2F9-4435-843E-5528A286B238}">
      <dsp:nvSpPr>
        <dsp:cNvPr id="0" name=""/>
        <dsp:cNvSpPr/>
      </dsp:nvSpPr>
      <dsp:spPr>
        <a:xfrm>
          <a:off x="9589" y="0"/>
          <a:ext cx="3995770" cy="7879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CONTEXT</a:t>
          </a:r>
        </a:p>
      </dsp:txBody>
      <dsp:txXfrm>
        <a:off x="48052" y="38463"/>
        <a:ext cx="3918844" cy="710992"/>
      </dsp:txXfrm>
    </dsp:sp>
    <dsp:sp modelId="{C0B13F1D-121C-489F-9E40-2E1C1170C44D}">
      <dsp:nvSpPr>
        <dsp:cNvPr id="0" name=""/>
        <dsp:cNvSpPr/>
      </dsp:nvSpPr>
      <dsp:spPr>
        <a:xfrm rot="5400000">
          <a:off x="7232398" y="-2328719"/>
          <a:ext cx="630334" cy="71035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What choices can the student make during the activity or experience?</a:t>
          </a:r>
        </a:p>
      </dsp:txBody>
      <dsp:txXfrm rot="-5400000">
        <a:off x="3995770" y="938679"/>
        <a:ext cx="7072821" cy="568794"/>
      </dsp:txXfrm>
    </dsp:sp>
    <dsp:sp modelId="{EABA3BE4-50C7-4A6A-8617-166E531D7B41}">
      <dsp:nvSpPr>
        <dsp:cNvPr id="0" name=""/>
        <dsp:cNvSpPr/>
      </dsp:nvSpPr>
      <dsp:spPr>
        <a:xfrm>
          <a:off x="0" y="829116"/>
          <a:ext cx="3995770" cy="7879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CHOICE</a:t>
          </a:r>
        </a:p>
      </dsp:txBody>
      <dsp:txXfrm>
        <a:off x="38463" y="867579"/>
        <a:ext cx="3918844" cy="710992"/>
      </dsp:txXfrm>
    </dsp:sp>
    <dsp:sp modelId="{2CBA5EB5-A048-4721-A5DB-312D65A0A2E4}">
      <dsp:nvSpPr>
        <dsp:cNvPr id="0" name=""/>
        <dsp:cNvSpPr/>
      </dsp:nvSpPr>
      <dsp:spPr>
        <a:xfrm rot="5400000">
          <a:off x="7232398" y="-1501405"/>
          <a:ext cx="630334" cy="71035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What support(s) already facilitate the activity or experience?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What additional support(s) are needed for the student?</a:t>
          </a:r>
        </a:p>
      </dsp:txBody>
      <dsp:txXfrm rot="-5400000">
        <a:off x="3995770" y="1765993"/>
        <a:ext cx="7072821" cy="568794"/>
      </dsp:txXfrm>
    </dsp:sp>
    <dsp:sp modelId="{F6736A42-BF35-4819-9BBD-DF6BBF5F6EB0}">
      <dsp:nvSpPr>
        <dsp:cNvPr id="0" name=""/>
        <dsp:cNvSpPr/>
      </dsp:nvSpPr>
      <dsp:spPr>
        <a:xfrm>
          <a:off x="0" y="1656431"/>
          <a:ext cx="3995770" cy="7879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SUPPORTS/SERVICES</a:t>
          </a:r>
        </a:p>
      </dsp:txBody>
      <dsp:txXfrm>
        <a:off x="38463" y="1694894"/>
        <a:ext cx="3918844" cy="710992"/>
      </dsp:txXfrm>
    </dsp:sp>
    <dsp:sp modelId="{C8E6446D-8A3F-4987-B469-3D8FC316C41E}">
      <dsp:nvSpPr>
        <dsp:cNvPr id="0" name=""/>
        <dsp:cNvSpPr/>
      </dsp:nvSpPr>
      <dsp:spPr>
        <a:xfrm rot="5400000">
          <a:off x="7232398" y="-674090"/>
          <a:ext cx="630334" cy="71035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Does the opportunity for consequences(risk) exist and to what extent?</a:t>
          </a:r>
        </a:p>
      </dsp:txBody>
      <dsp:txXfrm rot="-5400000">
        <a:off x="3995770" y="2593308"/>
        <a:ext cx="7072821" cy="568794"/>
      </dsp:txXfrm>
    </dsp:sp>
    <dsp:sp modelId="{EF03CB3E-3A9D-47D6-AA8D-EC8839D07C09}">
      <dsp:nvSpPr>
        <dsp:cNvPr id="0" name=""/>
        <dsp:cNvSpPr/>
      </dsp:nvSpPr>
      <dsp:spPr>
        <a:xfrm>
          <a:off x="0" y="2483745"/>
          <a:ext cx="3995770" cy="7879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CONSEQUENCES</a:t>
          </a:r>
        </a:p>
      </dsp:txBody>
      <dsp:txXfrm>
        <a:off x="38463" y="2522208"/>
        <a:ext cx="3918844" cy="710992"/>
      </dsp:txXfrm>
    </dsp:sp>
    <dsp:sp modelId="{1D259DC4-D5EA-482E-911E-3FF7A41E2FE9}">
      <dsp:nvSpPr>
        <dsp:cNvPr id="0" name=""/>
        <dsp:cNvSpPr/>
      </dsp:nvSpPr>
      <dsp:spPr>
        <a:xfrm rot="5400000">
          <a:off x="7232398" y="153223"/>
          <a:ext cx="630334" cy="71035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If risk is limited, is it to the student's benefit or to make others comfortable?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How can we move towards more authentic risk? How can we fade?</a:t>
          </a:r>
        </a:p>
      </dsp:txBody>
      <dsp:txXfrm rot="-5400000">
        <a:off x="3995770" y="3420621"/>
        <a:ext cx="7072821" cy="568794"/>
      </dsp:txXfrm>
    </dsp:sp>
    <dsp:sp modelId="{04A9489D-967E-4434-9EC5-AF9A773A1EF0}">
      <dsp:nvSpPr>
        <dsp:cNvPr id="0" name=""/>
        <dsp:cNvSpPr/>
      </dsp:nvSpPr>
      <dsp:spPr>
        <a:xfrm>
          <a:off x="0" y="3311060"/>
          <a:ext cx="3995770" cy="7879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BIG QUESTIONS</a:t>
          </a:r>
        </a:p>
      </dsp:txBody>
      <dsp:txXfrm>
        <a:off x="38463" y="3349523"/>
        <a:ext cx="3918844" cy="710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0D5DB-E1D7-2346-AC97-2C05FAFD667F}" type="datetimeFigureOut">
              <a:rPr lang="en-US" smtClean="0"/>
              <a:t>4/25/25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2C44E-72D4-BF41-BFE3-F5F43FAB4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3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Melanie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04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F4738-D233-0D90-DB09-7F0F29CA0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7C8FBD-835C-0388-5411-58DDE39BF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195A1D-1B9D-8D48-3066-317FB76CC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Melanie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D9AB4-67A1-3C1A-DE39-55F4181AEB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80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Jane: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25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Melanie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45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Melanie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4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Melanie: What if you could only do part of the grocery shopping and not all of because people were afraid you would make a mistake?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93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57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01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78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process is just as important as the end product.  Opportunities can be missed when one only focuses on the product.</a:t>
            </a:r>
            <a:endParaRPr lang="en-US" dirty="0"/>
          </a:p>
          <a:p>
            <a:endParaRPr lang="en-US" dirty="0"/>
          </a:p>
          <a:p>
            <a:r>
              <a:rPr lang="en-US" dirty="0"/>
              <a:t>Risk shouldn’t be seen as an obstacle to a student’s success; it should be seen as part of the process of learning. 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>
                <a:cs typeface="Calibri"/>
              </a:rPr>
              <a:t>"The process of assessing and teaching self-determinations skills, then providing opportunities for students to use their learned self-determination skills represents the engine driving secondary transition education"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44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5B00A-5182-664A-B83E-43230AAD4A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55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Jane: bullets 1&amp;2</a:t>
            </a:r>
          </a:p>
          <a:p>
            <a:r>
              <a:rPr lang="en-US" dirty="0"/>
              <a:t>Melanie: Bullet 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069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23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E4856-FFAE-4A76-844F-C40273FBC6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99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83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Jane</a:t>
            </a:r>
          </a:p>
          <a:p>
            <a:r>
              <a:rPr lang="en-US" dirty="0"/>
              <a:t>Promoting self-determination in education and transition planning helps students gain confidence, independence, and a stronger voice in shaping their own lives, both now and in adulthood.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9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Making choices about daily activities, goals, and preferences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Setting personal goals and creating steps to achieve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Solving problems and making decisions independently or with support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Understanding their rights and advocating for themselves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9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42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Melanie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Teaching Essential SD skills: goes through different curriculum that will help teach self-determination;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SD: The engine powering transition planning: Gives background/history on self-determination, the importance of self-determination and the process for getting students involved in their IEPs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SD Strengths and Needs: Goes through the different self-determination transition assessments.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10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18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40D2-566D-4F84-810E-FF371C20BBEB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7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B874-5008-472D-9910-E5C6F4F92266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1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9D68-93AD-47B3-8D12-33AA4965E0FC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D3E76F-8C1E-43C8-9604-BA09C7CBC389}"/>
              </a:ext>
            </a:extLst>
          </p:cNvPr>
          <p:cNvSpPr/>
          <p:nvPr userDrawn="1"/>
        </p:nvSpPr>
        <p:spPr>
          <a:xfrm>
            <a:off x="0" y="6019800"/>
            <a:ext cx="12191999" cy="838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F3CBBB3-9DA0-4004-9413-2D7E03CE3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16" y="6175375"/>
            <a:ext cx="3060700" cy="54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DC89-82BF-44EA-A101-12C62AE1A670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5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D601EC-F9A2-4AD3-A575-D55405AE4349}"/>
              </a:ext>
            </a:extLst>
          </p:cNvPr>
          <p:cNvSpPr/>
          <p:nvPr userDrawn="1"/>
        </p:nvSpPr>
        <p:spPr>
          <a:xfrm>
            <a:off x="0" y="6019800"/>
            <a:ext cx="12191999" cy="838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A47B3C0-4E7E-48E7-8527-5806B36614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16" y="6175375"/>
            <a:ext cx="3060700" cy="54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865C9-D01A-4696-86CC-797F7C23DC6B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7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381FD1-80B3-418E-936E-D04FA128ED57}"/>
              </a:ext>
            </a:extLst>
          </p:cNvPr>
          <p:cNvSpPr/>
          <p:nvPr userDrawn="1"/>
        </p:nvSpPr>
        <p:spPr>
          <a:xfrm>
            <a:off x="0" y="6019800"/>
            <a:ext cx="12191999" cy="838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761F984-08F9-4FDB-BEA2-3C80CA40C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16" y="6175375"/>
            <a:ext cx="3060700" cy="54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83C91-AB36-48AD-AF5D-C13B750B4828}" type="datetime1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7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E7BF10-6355-4CFF-A2A3-CB471C23055D}"/>
              </a:ext>
            </a:extLst>
          </p:cNvPr>
          <p:cNvSpPr/>
          <p:nvPr userDrawn="1"/>
        </p:nvSpPr>
        <p:spPr>
          <a:xfrm>
            <a:off x="0" y="6019800"/>
            <a:ext cx="12191999" cy="838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28DDF27-5F97-4AB7-9FFB-7FF865D0B9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16" y="6175375"/>
            <a:ext cx="3060700" cy="54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06ED-6BB4-4F82-8FA2-37EBC8146A87}" type="datetime1">
              <a:rPr lang="en-US" smtClean="0"/>
              <a:t>4/25/25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73BF3-363A-4AD0-A380-C26409293E50}"/>
              </a:ext>
            </a:extLst>
          </p:cNvPr>
          <p:cNvSpPr/>
          <p:nvPr userDrawn="1"/>
        </p:nvSpPr>
        <p:spPr>
          <a:xfrm>
            <a:off x="0" y="6019800"/>
            <a:ext cx="12191999" cy="838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362A811-B16E-45D6-814C-C643D2FB6C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16" y="6175375"/>
            <a:ext cx="3060700" cy="54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6E7B4-5F89-481F-B514-2D2E4B30B9A6}" type="datetime1">
              <a:rPr lang="en-US" smtClean="0"/>
              <a:t>4/25/25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72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227AF8-1336-44ED-97FE-180D29D651A1}"/>
              </a:ext>
            </a:extLst>
          </p:cNvPr>
          <p:cNvSpPr/>
          <p:nvPr userDrawn="1"/>
        </p:nvSpPr>
        <p:spPr>
          <a:xfrm>
            <a:off x="0" y="6019800"/>
            <a:ext cx="12191999" cy="838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B8DE5D2-B014-4239-97AF-3159BE9BB9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16" y="6175375"/>
            <a:ext cx="3060700" cy="5461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09BF9-1AFD-420B-A299-53B3F386CCE0}" type="datetime1">
              <a:rPr lang="en-US" smtClean="0"/>
              <a:t>4/25/25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0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9EE236-D237-438D-8640-F8A8A959314B}"/>
              </a:ext>
            </a:extLst>
          </p:cNvPr>
          <p:cNvSpPr/>
          <p:nvPr userDrawn="1"/>
        </p:nvSpPr>
        <p:spPr>
          <a:xfrm>
            <a:off x="0" y="6019800"/>
            <a:ext cx="12191999" cy="838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D4A1242-1682-4858-9F62-4700C6AA3A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16" y="6175375"/>
            <a:ext cx="3060700" cy="54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36D3-D911-4844-8C33-DC1F3A55DDB3}" type="datetime1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6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7AA2E9-A67D-41A8-B01F-90B86023D3C4}"/>
              </a:ext>
            </a:extLst>
          </p:cNvPr>
          <p:cNvSpPr/>
          <p:nvPr userDrawn="1"/>
        </p:nvSpPr>
        <p:spPr>
          <a:xfrm>
            <a:off x="0" y="6019800"/>
            <a:ext cx="12191999" cy="838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318EB74-91FC-4C38-9B24-EF30F77746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16" y="6175375"/>
            <a:ext cx="3060700" cy="54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23FAB-A562-4CF1-9241-89387FF0D155}" type="datetime1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2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453F7-F2FD-4B11-A6FF-38E010B3270D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BFB53F7-4D87-E844-B31E-B7D266CDFB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9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65000"/>
        <a:buFont typeface="Calibri" panose="020F0502020204030204" pitchFamily="34" charset="0"/>
        <a:buChar char="□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50000"/>
        <a:buFont typeface="Wingdings" panose="05000000000000000000" pitchFamily="2" charset="2"/>
        <a:buChar char="q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mswzQbv0s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SW4T7oZeM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vanderbilt.edu/vu-web/lab-wpcontent/sites/96/2020/02/12211548/Prompting-Procedures.pdf" TargetMode="External"/><Relationship Id="rId2" Type="http://schemas.openxmlformats.org/officeDocument/2006/relationships/hyperlink" Target="https://static1.squarespace.com/static/5f0c90ea13980454b50863da/t/6019a6949440644e43953567/1612293781695/Prompting-Sequence-Tips%5B1%5D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ctw.illinois.edu/docs/librariesprovider25/briefs/self-determination/self-determination--the-engine-powering-transition-planning-and-education.pdf?sfvrsn=6842364e_3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ncapps.acl.gov/Past-Webinar/2023-03-23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@theself-determinationgroup5494" TargetMode="External"/><Relationship Id="rId5" Type="http://schemas.openxmlformats.org/officeDocument/2006/relationships/hyperlink" Target="https://www.mhddcenter.org/wp-content/uploads/2020/07/Self-Determination-Dignity-of-Risk-Fact-Sheet.pdf" TargetMode="External"/><Relationship Id="rId4" Type="http://schemas.openxmlformats.org/officeDocument/2006/relationships/hyperlink" Target="https://transitiontn.org/embracing-dignity-of-risk-in-the-transition-proces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AckowXVqcc?feature=oembed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wQSWDmvBIA" TargetMode="External"/><Relationship Id="rId7" Type="http://schemas.openxmlformats.org/officeDocument/2006/relationships/hyperlink" Target="https://youtu.be/QbueFQHUZB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ctw.illinois.edu/resources/research-briefs/wioa/brief-instruction-in-self-advocacy" TargetMode="External"/><Relationship Id="rId5" Type="http://schemas.openxmlformats.org/officeDocument/2006/relationships/hyperlink" Target="https://youtu.be/LdL_PTeeXCE" TargetMode="External"/><Relationship Id="rId4" Type="http://schemas.openxmlformats.org/officeDocument/2006/relationships/hyperlink" Target="https://ictw.illinois.edu/resources/research-briefs/self-determination/brief-teaching-essential-self-determination-skill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5B9B0F17-5F2B-924E-9350-3239839F5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061" y="948692"/>
            <a:ext cx="4537709" cy="4537709"/>
          </a:xfrm>
          <a:prstGeom prst="rect">
            <a:avLst/>
          </a:prstGeom>
        </p:spPr>
      </p:pic>
      <p:pic>
        <p:nvPicPr>
          <p:cNvPr id="19" name="Picture 18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F70E7419-5451-3543-9ECE-3A5EAD1EA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083481"/>
            <a:ext cx="1573890" cy="4078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592B56-6D7C-4CA5-B897-AFA4D572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9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5234E-ED8F-4E4F-3BB5-6C4BE31C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Getting Youth Involved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1C321-FE47-462C-8C9F-19B24CDD34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Top Ten List for Youth Engagement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F3D26-B367-8519-522A-A88A806CB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10</a:t>
            </a:fld>
            <a:endParaRPr lang="en-US"/>
          </a:p>
        </p:txBody>
      </p:sp>
      <p:pic>
        <p:nvPicPr>
          <p:cNvPr id="14" name="Content Placeholder 13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B9879A6A-5FE1-AE19-EDA4-C5C80AF3D7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2" y="2219475"/>
            <a:ext cx="5643192" cy="3563638"/>
          </a:xfrm>
        </p:spPr>
      </p:pic>
    </p:spTree>
    <p:extLst>
      <p:ext uri="{BB962C8B-B14F-4D97-AF65-F5344CB8AC3E}">
        <p14:creationId xmlns:p14="http://schemas.microsoft.com/office/powerpoint/2010/main" val="3149648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B5171-F87E-BB81-31A5-910B44030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7D0B14-0AB0-4614-951A-449B8E5F7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C675F3-EAB6-E45F-E44E-A4556E86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5595B4-0F0E-1A91-49F7-1126389EE8E6}"/>
              </a:ext>
            </a:extLst>
          </p:cNvPr>
          <p:cNvSpPr txBox="1"/>
          <p:nvPr/>
        </p:nvSpPr>
        <p:spPr>
          <a:xfrm>
            <a:off x="2241698" y="2773324"/>
            <a:ext cx="7708604" cy="830997"/>
          </a:xfrm>
          <a:prstGeom prst="rect">
            <a:avLst/>
          </a:prstGeom>
          <a:noFill/>
          <a:ln w="57150">
            <a:solidFill>
              <a:srgbClr val="FF5F05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lt"/>
              </a:rPr>
              <a:t>Dignity of Risk</a:t>
            </a:r>
            <a:endParaRPr lang="en-US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9416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22196-1089-42A9-36E4-5B1AA5F0B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12</a:t>
            </a:fld>
            <a:endParaRPr lang="en-US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46DCA131-BEAA-FB7B-2B2C-E2680F4F9527}"/>
              </a:ext>
            </a:extLst>
          </p:cNvPr>
          <p:cNvSpPr/>
          <p:nvPr/>
        </p:nvSpPr>
        <p:spPr>
          <a:xfrm>
            <a:off x="3088069" y="86710"/>
            <a:ext cx="6260882" cy="3570515"/>
          </a:xfrm>
          <a:prstGeom prst="wedgeRoundRectCallou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What is the riskiest thing you have ever </a:t>
            </a:r>
            <a:r>
              <a:rPr lang="en-US" sz="44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done?</a:t>
            </a:r>
            <a:r>
              <a:rPr lang="en-US" dirty="0" err="1">
                <a:solidFill>
                  <a:schemeClr val="accent2"/>
                </a:solidFill>
              </a:rPr>
              <a:t>What</a:t>
            </a:r>
            <a:r>
              <a:rPr lang="en-US" dirty="0">
                <a:solidFill>
                  <a:schemeClr val="accent2"/>
                </a:solidFill>
              </a:rPr>
              <a:t> is the riskiest thing you have ever done?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Graphic 6" descr="Office worker male with solid fill">
            <a:extLst>
              <a:ext uri="{FF2B5EF4-FFF2-40B4-BE49-F238E27FC236}">
                <a16:creationId xmlns:a16="http://schemas.microsoft.com/office/drawing/2014/main" id="{DB0A5FD3-B861-6C70-C5A1-BE62CB913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1614" y="2932793"/>
            <a:ext cx="3423557" cy="34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20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87631CB-78DE-BA4E-8068-A07C74388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Dignity of Risk</a:t>
            </a:r>
            <a:endParaRPr lang="en-US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1" name="Content Placeholder 10" descr="A person in wheelchair playing basketball&#10;&#10;AI-generated content may be incorrect.">
            <a:extLst>
              <a:ext uri="{FF2B5EF4-FFF2-40B4-BE49-F238E27FC236}">
                <a16:creationId xmlns:a16="http://schemas.microsoft.com/office/drawing/2014/main" id="{4B4252D8-D6D7-36A2-96C0-F392D60BEE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0243" y="1870075"/>
            <a:ext cx="5709557" cy="380273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758370-D36E-89DD-E502-C1BE742CA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690688"/>
            <a:ext cx="5480222" cy="4351338"/>
          </a:xfrm>
        </p:spPr>
        <p:txBody>
          <a:bodyPr>
            <a:normAutofit fontScale="92500"/>
          </a:bodyPr>
          <a:lstStyle/>
          <a:p>
            <a:pPr marL="457200" lvl="0" indent="-457200" algn="l" rtl="0">
              <a:buFont typeface="Wingdings"/>
              <a:buChar char="§"/>
            </a:pPr>
            <a:r>
              <a:rPr lang="en-US" sz="3200" b="0" i="0" u="none" strike="noStrike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Dignity of risk means being able to make choices that could have negative consequences and getting to experience those consequences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/>
            </a:endParaRPr>
          </a:p>
          <a:p>
            <a:pPr marL="457200" lvl="0" indent="-457200" algn="l" rtl="0">
              <a:buFont typeface="Arial"/>
              <a:buChar char="•"/>
            </a:pPr>
            <a:r>
              <a:rPr lang="en-US" sz="3200" b="0" i="0" u="none" strike="noStrike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Education is a process, not a product.</a:t>
            </a:r>
            <a:r>
              <a:rPr lang="en-US" sz="3200" b="0" i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​ </a:t>
            </a:r>
            <a:r>
              <a:rPr lang="en-US" sz="3200" b="0" i="0" u="none" strike="noStrike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Failure is essential in the process of education that makes learning possi</a:t>
            </a:r>
            <a:r>
              <a:rPr lang="en-US" sz="3200" b="0" i="0" u="none" strike="noStrike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ble </a:t>
            </a:r>
            <a:endParaRPr lang="en-US" dirty="0">
              <a:cs typeface="Calibri" panose="020F0502020204030204"/>
            </a:endParaRPr>
          </a:p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37B51DA-BC35-3DC4-A500-907319D33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5665" y="6356349"/>
            <a:ext cx="4114800" cy="365125"/>
          </a:xfrm>
        </p:spPr>
        <p:txBody>
          <a:bodyPr/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Shouse, J. (n.d.). The Dignity of Risk; Kunc, N (2000)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19EAAF-9220-D7DA-96BB-6C36E32D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16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8165D-A81D-338F-DA48-2A73AB89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Ideas to Consider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578724D-32D9-655C-8E71-64182C24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BFB53F7-4D87-E844-B31E-B7D266CDFB23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C05270C4-9A09-7A8B-4D1F-E382BC4598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69690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5FE213-E0E9-2CE0-820C-1101A7A46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00741" y="6357602"/>
            <a:ext cx="4114800" cy="365125"/>
          </a:xfrm>
        </p:spPr>
        <p:txBody>
          <a:bodyPr/>
          <a:lstStyle/>
          <a:p>
            <a:pPr algn="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(Bourne et al, 2023; https://</a:t>
            </a:r>
            <a:r>
              <a:rPr lang="en-US" sz="1400" dirty="0" err="1">
                <a:solidFill>
                  <a:schemeClr val="bg1"/>
                </a:solidFill>
              </a:rPr>
              <a:t>ncapps.acl.gov</a:t>
            </a:r>
            <a:r>
              <a:rPr lang="en-US" sz="1400" dirty="0">
                <a:solidFill>
                  <a:schemeClr val="bg1"/>
                </a:solidFill>
              </a:rPr>
              <a:t>/Past-Webinar/2023-03-23.html)</a:t>
            </a:r>
          </a:p>
        </p:txBody>
      </p:sp>
    </p:spTree>
    <p:extLst>
      <p:ext uri="{BB962C8B-B14F-4D97-AF65-F5344CB8AC3E}">
        <p14:creationId xmlns:p14="http://schemas.microsoft.com/office/powerpoint/2010/main" val="2770964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ADEC-B45A-9E78-834A-9FD80885E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Making Choices and Taking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A15D6-4010-7369-DA45-CD24EB516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The Peanut Butter Falcon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movie about the importance of allowing people with disabilities to make their own choices and live the life that they choose even though there are risks.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98D5D-F033-A22F-E487-AEB368DCF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23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70110-33BE-4E37-1400-3BD0D81A2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What if….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4A789B-9256-551D-480B-CB11EAE1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DE0E432-8D9F-A8BD-F055-23A7ACDA29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5635819"/>
              </p:ext>
            </p:extLst>
          </p:nvPr>
        </p:nvGraphicFramePr>
        <p:xfrm>
          <a:off x="2032000" y="1387366"/>
          <a:ext cx="8128000" cy="4750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0679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F72D-F19C-EDC5-1F16-2EBE24679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44" y="797146"/>
            <a:ext cx="5219307" cy="640472"/>
          </a:xfrm>
        </p:spPr>
        <p:txBody>
          <a:bodyPr anchor="b">
            <a:noAutofit/>
          </a:bodyPr>
          <a:lstStyle/>
          <a:p>
            <a:r>
              <a:rPr lang="en-US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Places to start</a:t>
            </a:r>
            <a:endParaRPr lang="en-US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5" name="Footer Placeholder 64">
            <a:extLst>
              <a:ext uri="{FF2B5EF4-FFF2-40B4-BE49-F238E27FC236}">
                <a16:creationId xmlns:a16="http://schemas.microsoft.com/office/drawing/2014/main" id="{DB895EEC-9AB7-8E2F-8574-5B2CAA7A0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10409" y="6321851"/>
            <a:ext cx="309603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(Bumble &amp; Worth,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EC3D8-78E0-5A5F-DB38-1BA9EB4D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8161" y="633661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FB53F7-4D87-E844-B31E-B7D266CDFB23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 dirty="0"/>
          </a:p>
        </p:txBody>
      </p:sp>
      <p:grpSp>
        <p:nvGrpSpPr>
          <p:cNvPr id="105" name="Group 96">
            <a:extLst>
              <a:ext uri="{FF2B5EF4-FFF2-40B4-BE49-F238E27FC236}">
                <a16:creationId xmlns:a16="http://schemas.microsoft.com/office/drawing/2014/main" id="{C54A2A4D-19EF-3552-F383-6AD9587C8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9208F0F-2734-3945-8FD0-EEB19CF41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2CFF5D9-43B9-9D58-6F3F-25041716D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1" name="Content Placeholder 32">
            <a:extLst>
              <a:ext uri="{FF2B5EF4-FFF2-40B4-BE49-F238E27FC236}">
                <a16:creationId xmlns:a16="http://schemas.microsoft.com/office/drawing/2014/main" id="{B93A01DE-B5F1-E67D-AC18-AA9D3DB709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8454255"/>
              </p:ext>
            </p:extLst>
          </p:nvPr>
        </p:nvGraphicFramePr>
        <p:xfrm>
          <a:off x="960326" y="1659964"/>
          <a:ext cx="5219307" cy="3537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Graphic 12" descr="Stopwatch with solid fill">
            <a:extLst>
              <a:ext uri="{FF2B5EF4-FFF2-40B4-BE49-F238E27FC236}">
                <a16:creationId xmlns:a16="http://schemas.microsoft.com/office/drawing/2014/main" id="{AC920C2F-E9E8-84CA-F7EF-4A17ECCA5B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09066" y="2290582"/>
            <a:ext cx="1991382" cy="1991382"/>
          </a:xfrm>
          <a:prstGeom prst="rect">
            <a:avLst/>
          </a:prstGeom>
        </p:spPr>
      </p:pic>
      <p:sp>
        <p:nvSpPr>
          <p:cNvPr id="16" name="Graphic 14" descr="Play outline">
            <a:extLst>
              <a:ext uri="{FF2B5EF4-FFF2-40B4-BE49-F238E27FC236}">
                <a16:creationId xmlns:a16="http://schemas.microsoft.com/office/drawing/2014/main" id="{91A41EFC-C4B5-419B-14F7-FEB9483DBF16}"/>
              </a:ext>
            </a:extLst>
          </p:cNvPr>
          <p:cNvSpPr/>
          <p:nvPr/>
        </p:nvSpPr>
        <p:spPr>
          <a:xfrm>
            <a:off x="7788004" y="1283363"/>
            <a:ext cx="3090210" cy="4005817"/>
          </a:xfrm>
          <a:custGeom>
            <a:avLst/>
            <a:gdLst>
              <a:gd name="connsiteX0" fmla="*/ 0 w 3090210"/>
              <a:gd name="connsiteY0" fmla="*/ 4005818 h 4005817"/>
              <a:gd name="connsiteX1" fmla="*/ 3090210 w 3090210"/>
              <a:gd name="connsiteY1" fmla="*/ 2002909 h 4005817"/>
              <a:gd name="connsiteX2" fmla="*/ 0 w 3090210"/>
              <a:gd name="connsiteY2" fmla="*/ 0 h 4005817"/>
              <a:gd name="connsiteX3" fmla="*/ 108736 w 3090210"/>
              <a:gd name="connsiteY3" fmla="*/ 200073 h 4005817"/>
              <a:gd name="connsiteX4" fmla="*/ 2890246 w 3090210"/>
              <a:gd name="connsiteY4" fmla="*/ 2002909 h 4005817"/>
              <a:gd name="connsiteX5" fmla="*/ 108736 w 3090210"/>
              <a:gd name="connsiteY5" fmla="*/ 3805745 h 400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0210" h="4005817">
                <a:moveTo>
                  <a:pt x="0" y="4005818"/>
                </a:moveTo>
                <a:lnTo>
                  <a:pt x="3090210" y="2002909"/>
                </a:lnTo>
                <a:lnTo>
                  <a:pt x="0" y="0"/>
                </a:lnTo>
                <a:close/>
                <a:moveTo>
                  <a:pt x="108736" y="200073"/>
                </a:moveTo>
                <a:lnTo>
                  <a:pt x="2890246" y="2002909"/>
                </a:lnTo>
                <a:lnTo>
                  <a:pt x="108736" y="3805745"/>
                </a:lnTo>
                <a:close/>
              </a:path>
            </a:pathLst>
          </a:custGeom>
          <a:solidFill>
            <a:srgbClr val="002060"/>
          </a:solidFill>
          <a:ln w="5427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4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0F80-35A9-E6A0-D614-1EAB10397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484" y="423246"/>
            <a:ext cx="5219307" cy="734139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Assessing Risk</a:t>
            </a:r>
            <a:endParaRPr lang="en-US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41" name="Content Placeholder 2">
            <a:extLst>
              <a:ext uri="{FF2B5EF4-FFF2-40B4-BE49-F238E27FC236}">
                <a16:creationId xmlns:a16="http://schemas.microsoft.com/office/drawing/2014/main" id="{7F89AF36-68A0-E064-BFCF-539E8D63F0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4696487"/>
              </p:ext>
            </p:extLst>
          </p:nvPr>
        </p:nvGraphicFramePr>
        <p:xfrm>
          <a:off x="501511" y="1477162"/>
          <a:ext cx="11099362" cy="4100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6AB73-9790-0F6B-751C-F895144DD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03977" y="6356350"/>
            <a:ext cx="309603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Bumble &amp; Worth,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9D4FA-B146-3DBD-148E-A813DEB5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FB53F7-4D87-E844-B31E-B7D266CDFB23}" type="slidenum">
              <a:rPr lang="en-US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grpSp>
        <p:nvGrpSpPr>
          <p:cNvPr id="42" name="Group 11">
            <a:extLst>
              <a:ext uri="{FF2B5EF4-FFF2-40B4-BE49-F238E27FC236}">
                <a16:creationId xmlns:a16="http://schemas.microsoft.com/office/drawing/2014/main" id="{C54A2A4D-19EF-3552-F383-6AD9587C8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208F0F-2734-3945-8FD0-EEB19CF41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13">
              <a:extLst>
                <a:ext uri="{FF2B5EF4-FFF2-40B4-BE49-F238E27FC236}">
                  <a16:creationId xmlns:a16="http://schemas.microsoft.com/office/drawing/2014/main" id="{62CFF5D9-43B9-9D58-6F3F-25041716D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5389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CFC87-D692-5156-FECF-189E3394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156999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76320-48CA-EBBD-4DBB-AAF44CA20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6C27882-39F6-79C0-F1C7-638D2C358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673274"/>
              </p:ext>
            </p:extLst>
          </p:nvPr>
        </p:nvGraphicFramePr>
        <p:xfrm>
          <a:off x="651165" y="1022350"/>
          <a:ext cx="10889670" cy="484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7934">
                  <a:extLst>
                    <a:ext uri="{9D8B030D-6E8A-4147-A177-3AD203B41FA5}">
                      <a16:colId xmlns:a16="http://schemas.microsoft.com/office/drawing/2014/main" val="939451231"/>
                    </a:ext>
                  </a:extLst>
                </a:gridCol>
                <a:gridCol w="2177934">
                  <a:extLst>
                    <a:ext uri="{9D8B030D-6E8A-4147-A177-3AD203B41FA5}">
                      <a16:colId xmlns:a16="http://schemas.microsoft.com/office/drawing/2014/main" val="3229891374"/>
                    </a:ext>
                  </a:extLst>
                </a:gridCol>
                <a:gridCol w="2177934">
                  <a:extLst>
                    <a:ext uri="{9D8B030D-6E8A-4147-A177-3AD203B41FA5}">
                      <a16:colId xmlns:a16="http://schemas.microsoft.com/office/drawing/2014/main" val="1633082953"/>
                    </a:ext>
                  </a:extLst>
                </a:gridCol>
                <a:gridCol w="2177934">
                  <a:extLst>
                    <a:ext uri="{9D8B030D-6E8A-4147-A177-3AD203B41FA5}">
                      <a16:colId xmlns:a16="http://schemas.microsoft.com/office/drawing/2014/main" val="3625299430"/>
                    </a:ext>
                  </a:extLst>
                </a:gridCol>
                <a:gridCol w="2177934">
                  <a:extLst>
                    <a:ext uri="{9D8B030D-6E8A-4147-A177-3AD203B41FA5}">
                      <a16:colId xmlns:a16="http://schemas.microsoft.com/office/drawing/2014/main" val="2102595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Work-Based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Manufactured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Programmed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Managed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Authentic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29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Completes classroom job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Works with inclusive school-enterprise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Works at community worksite with coach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Works at community worksite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819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Choice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Chooses between two job 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Provides interests and preferences to “apply” for a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Chooses a preferred worksite from three 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Applies to work at the worksite and must be hired by employer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57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Supports/services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Parapro supports classroom job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Parapro and peers support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Co-workers and supervisors provide support with help from a parapro (coach)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Co-workers and supervisors provide 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384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Consequences</a:t>
                      </a:r>
                    </a:p>
                    <a:p>
                      <a:r>
                        <a:rPr lang="en-US" sz="1600" b="1" dirty="0"/>
                        <a:t>(+ or 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If a student doesn’t complete the job, there is no consequence for the student or the classroom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Student receives feedback from parapro and peers. Can be reassigned to less desirable positions based on performance.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Student received daily feedback reports, and can be written up by supervisor (will then receive coaching)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Student can be fired from the worksite (or promoted) based on performance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778987"/>
                  </a:ext>
                </a:extLst>
              </a:tr>
            </a:tbl>
          </a:graphicData>
        </a:graphic>
      </p:graphicFrame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F9336A-A976-23D4-9837-D4EEA2F7C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94130" y="6356349"/>
            <a:ext cx="309603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(Bumble &amp; Worth, 2021)</a:t>
            </a:r>
          </a:p>
        </p:txBody>
      </p:sp>
    </p:spTree>
    <p:extLst>
      <p:ext uri="{BB962C8B-B14F-4D97-AF65-F5344CB8AC3E}">
        <p14:creationId xmlns:p14="http://schemas.microsoft.com/office/powerpoint/2010/main" val="1963060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BA310DC-9CE2-4D8A-8644-4FEB0F6ED68E}"/>
              </a:ext>
            </a:extLst>
          </p:cNvPr>
          <p:cNvSpPr/>
          <p:nvPr/>
        </p:nvSpPr>
        <p:spPr>
          <a:xfrm>
            <a:off x="0" y="6019800"/>
            <a:ext cx="12191999" cy="838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22D3C3-2CE4-41D0-B72D-8D597C04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D617BDC-AD44-4749-A171-855A0145A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6" y="6175375"/>
            <a:ext cx="3060700" cy="5461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38DDE14-55F5-CA33-15B0-7A326DB3E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Redefining Success: Self-Determination and Dignity of Risk in Vocational Experiences for Students Often Overlooked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A427BF4-2061-95D6-B16F-8E34EF3BAC0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80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Jane M. Collins, M.Sc.Ed., Training Specialist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Melanie Phelan, M.Ed., Training Specialist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Illinois Center for Transition and Work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University of Illinois</a:t>
            </a:r>
          </a:p>
        </p:txBody>
      </p:sp>
    </p:spTree>
    <p:extLst>
      <p:ext uri="{BB962C8B-B14F-4D97-AF65-F5344CB8AC3E}">
        <p14:creationId xmlns:p14="http://schemas.microsoft.com/office/powerpoint/2010/main" val="4016773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49C2-7AE1-0BE9-158F-E1797E71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Summary</a:t>
            </a:r>
            <a:endParaRPr lang="en-US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B7EFA-561E-6FE2-7035-22989617D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21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Self-determination should be the driving force in our efforts to educate students through the transition process.  </a:t>
            </a: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It’s important to create a culture that supports success and builds students’ self-esteem. When we take away a person’s opportunity to experience and learn from their decisions, we limit their potential for independence and their ability to feel good about themselves.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124E0-905D-B6C9-5EA3-F6A7A886C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FEB65-EF14-AC19-129B-A762E1368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49"/>
            <a:ext cx="4114800" cy="365125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(Martin et al, 2020; Bourne et al, 2023)</a:t>
            </a:r>
          </a:p>
        </p:txBody>
      </p:sp>
    </p:spTree>
    <p:extLst>
      <p:ext uri="{BB962C8B-B14F-4D97-AF65-F5344CB8AC3E}">
        <p14:creationId xmlns:p14="http://schemas.microsoft.com/office/powerpoint/2010/main" val="1889974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EE3F-F6C8-010E-D575-24AAEABCD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5880"/>
            <a:ext cx="9144000" cy="2387600"/>
          </a:xfrm>
        </p:spPr>
        <p:txBody>
          <a:bodyPr/>
          <a:lstStyle/>
          <a:p>
            <a:pPr algn="l"/>
            <a:r>
              <a:rPr lang="en-US" b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   Questions</a:t>
            </a:r>
            <a: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</a:p>
        </p:txBody>
      </p:sp>
      <p:pic>
        <p:nvPicPr>
          <p:cNvPr id="9" name="Graphic 8" descr="Questions outline">
            <a:extLst>
              <a:ext uri="{FF2B5EF4-FFF2-40B4-BE49-F238E27FC236}">
                <a16:creationId xmlns:a16="http://schemas.microsoft.com/office/drawing/2014/main" id="{5FFA1EE3-0292-0D02-61D5-BA017050A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2079680"/>
            <a:ext cx="3347545" cy="33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39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852E1C-CB05-C045-8671-E017EFA2C7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9794870-CCB1-4D4A-88C1-0F2424631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85" y="2710543"/>
            <a:ext cx="5918030" cy="10559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6BDAF9-3DC5-417F-A64C-E2B0AA37E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14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6712D-4CDA-0E25-12BF-F72A4371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142"/>
            <a:ext cx="10515600" cy="1292096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cs typeface="Calibri Light"/>
              </a:rPr>
              <a:t>Resources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BD840-D4F7-87C1-91B3-2B5468EC6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ea typeface="+mn-lt"/>
                <a:cs typeface="+mn-lt"/>
              </a:rPr>
              <a:t>Prompting Sequence: </a:t>
            </a:r>
            <a:r>
              <a:rPr lang="en-US" sz="1800" dirty="0">
                <a:ea typeface="+mn-lt"/>
                <a:cs typeface="+mn-lt"/>
                <a:hlinkClick r:id="rId2"/>
              </a:rPr>
              <a:t>https://static1.squarespace.com/static/5f0c90ea13980454b50863da/t/6019a6949440644e43953567/1612293781695/Prompting-Sequence-Tips%5B1%5D.pdf</a:t>
            </a:r>
            <a:r>
              <a:rPr lang="en-US" sz="1800" dirty="0">
                <a:ea typeface="+mn-lt"/>
                <a:cs typeface="+mn-lt"/>
              </a:rPr>
              <a:t> </a:t>
            </a:r>
          </a:p>
          <a:p>
            <a:r>
              <a:rPr lang="en-US" sz="1800" dirty="0">
                <a:ea typeface="+mn-lt"/>
                <a:cs typeface="+mn-lt"/>
              </a:rPr>
              <a:t>Prompting Procedures: </a:t>
            </a:r>
            <a:r>
              <a:rPr lang="en-US" sz="1800" dirty="0">
                <a:ea typeface="+mn-lt"/>
                <a:cs typeface="+mn-lt"/>
                <a:hlinkClick r:id="rId3"/>
              </a:rPr>
              <a:t>https://cdn.vanderbilt.edu/vu-web/lab-wpcontent/sites/96/2020/02/12211548/Prompting-Procedures.pdf</a:t>
            </a:r>
            <a:endParaRPr lang="en-US" sz="1800" dirty="0">
              <a:ea typeface="+mn-lt"/>
              <a:cs typeface="+mn-lt"/>
            </a:endParaRPr>
          </a:p>
          <a:p>
            <a:r>
              <a:rPr lang="en-US" sz="1800" dirty="0">
                <a:ea typeface="+mn-lt"/>
                <a:cs typeface="+mn-lt"/>
              </a:rPr>
              <a:t>Self-Determination: The Engine Powering Transition Planning and Education: </a:t>
            </a:r>
            <a:r>
              <a:rPr lang="en-US" sz="1800" dirty="0">
                <a:ea typeface="+mn-lt"/>
                <a:cs typeface="+mn-lt"/>
                <a:hlinkClick r:id="rId4"/>
              </a:rPr>
              <a:t>https://ictw.illinois.edu/docs/librariesprovider25/briefs/self-determination/self-determination--the-engine-powering-transition-planning-and-education.pdf?sfvrsn=6842364e_3</a:t>
            </a:r>
            <a:endParaRPr lang="en-US" sz="1800" dirty="0"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6E94C-D4FF-6F8B-D3F0-2775606E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17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18574-4778-5B03-EA04-E2886CA4A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References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A170F4-7C95-504A-A89E-2A20DEE5E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cs typeface="Calibri"/>
              </a:rPr>
              <a:t>Bourne</a:t>
            </a:r>
            <a:r>
              <a:rPr lang="en-US" sz="1800" dirty="0">
                <a:cs typeface="Calibri"/>
              </a:rPr>
              <a:t>, M.L., Messner, E., </a:t>
            </a:r>
            <a:r>
              <a:rPr lang="en-US" sz="1800">
                <a:cs typeface="Calibri"/>
              </a:rPr>
              <a:t>Arwood</a:t>
            </a:r>
            <a:r>
              <a:rPr lang="en-US" sz="1800" dirty="0">
                <a:cs typeface="Calibri"/>
              </a:rPr>
              <a:t>, S., </a:t>
            </a:r>
            <a:r>
              <a:rPr lang="en-US" sz="1800">
                <a:cs typeface="Calibri"/>
              </a:rPr>
              <a:t>Lipford</a:t>
            </a:r>
            <a:r>
              <a:rPr lang="en-US" sz="1800" dirty="0">
                <a:cs typeface="Calibri"/>
              </a:rPr>
              <a:t>, C. &amp; Nehus, S. (2023, March 23). </a:t>
            </a:r>
            <a:r>
              <a:rPr lang="en-US" sz="1800" i="1" dirty="0">
                <a:cs typeface="Calibri"/>
              </a:rPr>
              <a:t>Person-Centered Approaches to Supporting Dignity of Risk for People with Disabilities</a:t>
            </a:r>
            <a:r>
              <a:rPr lang="en-US" sz="1800" dirty="0">
                <a:cs typeface="Calibri"/>
              </a:rPr>
              <a:t>. National Center on Advancing Person-Centered Practices and Systems. </a:t>
            </a:r>
            <a:r>
              <a:rPr lang="en-US" sz="1800" dirty="0">
                <a:cs typeface="Calibri"/>
                <a:hlinkClick r:id="rId3"/>
              </a:rPr>
              <a:t>https://ncapps.acl.gov/Past-Webinar/2023-03-23.html</a:t>
            </a:r>
            <a:r>
              <a:rPr lang="en-US" sz="1800" dirty="0">
                <a:cs typeface="Calibri"/>
              </a:rPr>
              <a:t> </a:t>
            </a:r>
          </a:p>
          <a:p>
            <a:r>
              <a:rPr lang="en-US" sz="1800" dirty="0">
                <a:cs typeface="Calibri"/>
              </a:rPr>
              <a:t>Bumble, J. &amp; Worth, C. (2021). </a:t>
            </a:r>
            <a:r>
              <a:rPr lang="en-US" sz="1800" i="1" dirty="0">
                <a:cs typeface="Calibri"/>
              </a:rPr>
              <a:t>Embracing Dignity of Risk in the Transition Process</a:t>
            </a:r>
            <a:r>
              <a:rPr lang="en-US" sz="1800" dirty="0">
                <a:cs typeface="Calibri"/>
              </a:rPr>
              <a:t>. Transition Tennessee. </a:t>
            </a:r>
            <a:r>
              <a:rPr lang="en-US" sz="1800" dirty="0">
                <a:ea typeface="+mn-lt"/>
                <a:cs typeface="+mn-lt"/>
                <a:hlinkClick r:id="rId4"/>
              </a:rPr>
              <a:t>https://transitiontn.org/embracing-dignity-of-risk-in-the-transition-process/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dirty="0">
                <a:ea typeface="+mn-lt"/>
                <a:cs typeface="+mn-lt"/>
              </a:rPr>
              <a:t> </a:t>
            </a:r>
            <a:endParaRPr lang="en-US" sz="1800" dirty="0">
              <a:cs typeface="Calibri"/>
            </a:endParaRPr>
          </a:p>
          <a:p>
            <a:r>
              <a:rPr lang="en-US" sz="1800">
                <a:cs typeface="Calibri"/>
              </a:rPr>
              <a:t>Kunc</a:t>
            </a:r>
            <a:r>
              <a:rPr lang="en-US" sz="1800" dirty="0">
                <a:cs typeface="Calibri"/>
              </a:rPr>
              <a:t>, N. (2000). Integration: Being realistic isn’t realistic. </a:t>
            </a:r>
            <a:r>
              <a:rPr lang="en-US" sz="1800" i="1" dirty="0">
                <a:cs typeface="Calibri"/>
              </a:rPr>
              <a:t>Electric Journal for Inclusive Education</a:t>
            </a:r>
            <a:r>
              <a:rPr lang="en-US" sz="1800" dirty="0">
                <a:cs typeface="Calibri"/>
              </a:rPr>
              <a:t>, 1(3).</a:t>
            </a:r>
          </a:p>
          <a:p>
            <a:r>
              <a:rPr lang="en-US" sz="1800" dirty="0">
                <a:ea typeface="+mn-lt"/>
                <a:cs typeface="+mn-lt"/>
              </a:rPr>
              <a:t>Perilla, T. &amp; Larsen, T. (n.d.) </a:t>
            </a:r>
            <a:r>
              <a:rPr lang="en-US" sz="1800" i="1" dirty="0">
                <a:ea typeface="+mn-lt"/>
                <a:cs typeface="+mn-lt"/>
              </a:rPr>
              <a:t>Self-Determination and Dignity of Risk</a:t>
            </a:r>
            <a:r>
              <a:rPr lang="en-US" sz="1800" dirty="0">
                <a:ea typeface="+mn-lt"/>
                <a:cs typeface="+mn-lt"/>
              </a:rPr>
              <a:t>. Mental Health and Developmental Disabilities National Training Center. </a:t>
            </a:r>
            <a:r>
              <a:rPr lang="en-US" sz="1800" dirty="0">
                <a:ea typeface="+mn-lt"/>
                <a:cs typeface="+mn-lt"/>
                <a:hlinkClick r:id="rId5"/>
              </a:rPr>
              <a:t>https://www.mhddcenter.org/wp-content/uploads/2020/07/Self-Determination-Dignity-of-Risk-Fact-Sheet.pdf</a:t>
            </a:r>
            <a:r>
              <a:rPr lang="en-US" sz="1800" dirty="0">
                <a:ea typeface="+mn-lt"/>
                <a:cs typeface="+mn-lt"/>
              </a:rPr>
              <a:t> </a:t>
            </a:r>
          </a:p>
          <a:p>
            <a:r>
              <a:rPr lang="en-US" sz="1800" dirty="0">
                <a:ea typeface="+mn-lt"/>
                <a:cs typeface="+mn-lt"/>
              </a:rPr>
              <a:t>The Self-Determination Group. (2018). </a:t>
            </a:r>
            <a:r>
              <a:rPr lang="en-US" sz="1800" i="1" dirty="0">
                <a:ea typeface="+mn-lt"/>
                <a:cs typeface="+mn-lt"/>
              </a:rPr>
              <a:t>Self-Determination makes a difference </a:t>
            </a:r>
            <a:r>
              <a:rPr lang="en-US" sz="1800" dirty="0">
                <a:ea typeface="+mn-lt"/>
                <a:cs typeface="+mn-lt"/>
              </a:rPr>
              <a:t>[Video]. YouTube. </a:t>
            </a:r>
            <a:r>
              <a:rPr lang="en-US" sz="1800" dirty="0">
                <a:ea typeface="+mn-lt"/>
                <a:cs typeface="+mn-lt"/>
                <a:hlinkClick r:id="rId6"/>
              </a:rPr>
              <a:t>https://www.youtube.com/@theself-determinationgroup5494</a:t>
            </a:r>
            <a:r>
              <a:rPr lang="en-US" sz="1800" dirty="0">
                <a:ea typeface="+mn-lt"/>
                <a:cs typeface="+mn-lt"/>
              </a:rPr>
              <a:t> </a:t>
            </a:r>
            <a:endParaRPr lang="en-US" sz="1800">
              <a:ea typeface="+mn-lt"/>
              <a:cs typeface="+mn-lt"/>
            </a:endParaRPr>
          </a:p>
          <a:p>
            <a:r>
              <a:rPr lang="en-US" sz="1800">
                <a:solidFill>
                  <a:srgbClr val="252525"/>
                </a:solidFill>
                <a:ea typeface="+mn-lt"/>
                <a:cs typeface="+mn-lt"/>
              </a:rPr>
              <a:t>Martin, J. E., Pulos, J. M., &amp; Sale, P. (2020). Assessing and teaching critical self-determination skills to transition-age youth with disabilities. In P. Wehman &amp; J. Kregel (Eds.), </a:t>
            </a:r>
            <a:r>
              <a:rPr lang="en-US" sz="1800" i="1">
                <a:solidFill>
                  <a:srgbClr val="252525"/>
                </a:solidFill>
                <a:ea typeface="+mn-lt"/>
                <a:cs typeface="+mn-lt"/>
              </a:rPr>
              <a:t>Functional curriculum for elementary and secondary students with special needs</a:t>
            </a:r>
            <a:r>
              <a:rPr lang="en-US" sz="1800">
                <a:solidFill>
                  <a:srgbClr val="252525"/>
                </a:solidFill>
                <a:ea typeface="+mn-lt"/>
                <a:cs typeface="+mn-lt"/>
              </a:rPr>
              <a:t> (4th ed., pp. 53-74). Austin, TX: Pro Ed.</a:t>
            </a:r>
            <a:endParaRPr lang="en-US" sz="1800" dirty="0"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57104-FE8E-E2F7-13F7-D5B4E04E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24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C66D1F-59F4-6DAA-8858-937803BCDA23}"/>
              </a:ext>
            </a:extLst>
          </p:cNvPr>
          <p:cNvSpPr txBox="1">
            <a:spLocks/>
          </p:cNvSpPr>
          <p:nvPr/>
        </p:nvSpPr>
        <p:spPr>
          <a:xfrm>
            <a:off x="6346370" y="1825625"/>
            <a:ext cx="5508171" cy="3845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5000"/>
              <a:buFont typeface="Calibri" panose="020F0502020204030204" pitchFamily="34" charset="0"/>
              <a:buChar char="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Wingdings" panose="05000000000000000000" pitchFamily="2" charset="2"/>
              <a:buChar char="q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343572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F5CD0-4920-49AF-A959-2A8DBF020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B9B5A-29D2-4854-B445-92C5D96D9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Define Self-Determination and Dignity of Risk.</a:t>
            </a: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Explore how these principles promote autonomy, resilience, and confidence.</a:t>
            </a: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Equip participants with the knowledge and strategies to create and implement vocational programs that foster student achievement and enhance self-esteem.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24BCF-C98D-41A0-87D1-8E75B0AFB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996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F3D2EBD-47BA-EE13-B948-7EEC5FEA8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68628" y="1508228"/>
            <a:ext cx="2964493" cy="3841313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53AA51-7A26-5DE5-EAC6-7404F26F7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2818" y="1509399"/>
            <a:ext cx="2964493" cy="3841313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D6CC3-F839-8C29-5A7D-B7827D1FC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Meet the Presenters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FB92F6F-52BD-36D4-1650-E6DCAA98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dirty="0" smtClean="0"/>
              <a:t>4</a:t>
            </a:fld>
            <a:endParaRPr lang="en-US"/>
          </a:p>
        </p:txBody>
      </p:sp>
      <p:pic>
        <p:nvPicPr>
          <p:cNvPr id="10" name="Picture 9" descr="A picture of Melanie Phelan smiling.">
            <a:extLst>
              <a:ext uri="{FF2B5EF4-FFF2-40B4-BE49-F238E27FC236}">
                <a16:creationId xmlns:a16="http://schemas.microsoft.com/office/drawing/2014/main" id="{F7C3A69D-41BD-9BAA-68CA-83AAC741F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070" y="1895683"/>
            <a:ext cx="1993988" cy="2283653"/>
          </a:xfrm>
          <a:prstGeom prst="rect">
            <a:avLst/>
          </a:prstGeom>
          <a:ln w="28575">
            <a:solidFill>
              <a:schemeClr val="bg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1993988"/>
                      <a:gd name="connsiteY0" fmla="*/ 0 h 2283653"/>
                      <a:gd name="connsiteX1" fmla="*/ 704542 w 1993988"/>
                      <a:gd name="connsiteY1" fmla="*/ 0 h 2283653"/>
                      <a:gd name="connsiteX2" fmla="*/ 1409085 w 1993988"/>
                      <a:gd name="connsiteY2" fmla="*/ 0 h 2283653"/>
                      <a:gd name="connsiteX3" fmla="*/ 1993988 w 1993988"/>
                      <a:gd name="connsiteY3" fmla="*/ 0 h 2283653"/>
                      <a:gd name="connsiteX4" fmla="*/ 1993988 w 1993988"/>
                      <a:gd name="connsiteY4" fmla="*/ 525240 h 2283653"/>
                      <a:gd name="connsiteX5" fmla="*/ 1993988 w 1993988"/>
                      <a:gd name="connsiteY5" fmla="*/ 1073317 h 2283653"/>
                      <a:gd name="connsiteX6" fmla="*/ 1993988 w 1993988"/>
                      <a:gd name="connsiteY6" fmla="*/ 1575721 h 2283653"/>
                      <a:gd name="connsiteX7" fmla="*/ 1993988 w 1993988"/>
                      <a:gd name="connsiteY7" fmla="*/ 2283653 h 2283653"/>
                      <a:gd name="connsiteX8" fmla="*/ 1329325 w 1993988"/>
                      <a:gd name="connsiteY8" fmla="*/ 2283653 h 2283653"/>
                      <a:gd name="connsiteX9" fmla="*/ 664663 w 1993988"/>
                      <a:gd name="connsiteY9" fmla="*/ 2283653 h 2283653"/>
                      <a:gd name="connsiteX10" fmla="*/ 0 w 1993988"/>
                      <a:gd name="connsiteY10" fmla="*/ 2283653 h 2283653"/>
                      <a:gd name="connsiteX11" fmla="*/ 0 w 1993988"/>
                      <a:gd name="connsiteY11" fmla="*/ 1735576 h 2283653"/>
                      <a:gd name="connsiteX12" fmla="*/ 0 w 1993988"/>
                      <a:gd name="connsiteY12" fmla="*/ 1210336 h 2283653"/>
                      <a:gd name="connsiteX13" fmla="*/ 0 w 1993988"/>
                      <a:gd name="connsiteY13" fmla="*/ 616586 h 2283653"/>
                      <a:gd name="connsiteX14" fmla="*/ 0 w 1993988"/>
                      <a:gd name="connsiteY14" fmla="*/ 0 h 2283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993988" h="2283653" fill="none" extrusionOk="0">
                        <a:moveTo>
                          <a:pt x="0" y="0"/>
                        </a:moveTo>
                        <a:cubicBezTo>
                          <a:pt x="179638" y="6826"/>
                          <a:pt x="524067" y="16654"/>
                          <a:pt x="704542" y="0"/>
                        </a:cubicBezTo>
                        <a:cubicBezTo>
                          <a:pt x="885017" y="-16654"/>
                          <a:pt x="1232498" y="-1875"/>
                          <a:pt x="1409085" y="0"/>
                        </a:cubicBezTo>
                        <a:cubicBezTo>
                          <a:pt x="1585672" y="1875"/>
                          <a:pt x="1705922" y="-10906"/>
                          <a:pt x="1993988" y="0"/>
                        </a:cubicBezTo>
                        <a:cubicBezTo>
                          <a:pt x="1983131" y="156451"/>
                          <a:pt x="1989194" y="335688"/>
                          <a:pt x="1993988" y="525240"/>
                        </a:cubicBezTo>
                        <a:cubicBezTo>
                          <a:pt x="1998782" y="714792"/>
                          <a:pt x="1976591" y="822732"/>
                          <a:pt x="1993988" y="1073317"/>
                        </a:cubicBezTo>
                        <a:cubicBezTo>
                          <a:pt x="2011385" y="1323902"/>
                          <a:pt x="1996120" y="1391203"/>
                          <a:pt x="1993988" y="1575721"/>
                        </a:cubicBezTo>
                        <a:cubicBezTo>
                          <a:pt x="1991856" y="1760239"/>
                          <a:pt x="2016361" y="2009987"/>
                          <a:pt x="1993988" y="2283653"/>
                        </a:cubicBezTo>
                        <a:cubicBezTo>
                          <a:pt x="1770007" y="2283873"/>
                          <a:pt x="1589147" y="2291852"/>
                          <a:pt x="1329325" y="2283653"/>
                        </a:cubicBezTo>
                        <a:cubicBezTo>
                          <a:pt x="1069503" y="2275454"/>
                          <a:pt x="798812" y="2308220"/>
                          <a:pt x="664663" y="2283653"/>
                        </a:cubicBezTo>
                        <a:cubicBezTo>
                          <a:pt x="530514" y="2259086"/>
                          <a:pt x="149207" y="2277695"/>
                          <a:pt x="0" y="2283653"/>
                        </a:cubicBezTo>
                        <a:cubicBezTo>
                          <a:pt x="-10866" y="2053529"/>
                          <a:pt x="4131" y="1944330"/>
                          <a:pt x="0" y="1735576"/>
                        </a:cubicBezTo>
                        <a:cubicBezTo>
                          <a:pt x="-4131" y="1526822"/>
                          <a:pt x="23418" y="1330234"/>
                          <a:pt x="0" y="1210336"/>
                        </a:cubicBezTo>
                        <a:cubicBezTo>
                          <a:pt x="-23418" y="1090438"/>
                          <a:pt x="-7730" y="741369"/>
                          <a:pt x="0" y="616586"/>
                        </a:cubicBezTo>
                        <a:cubicBezTo>
                          <a:pt x="7730" y="491803"/>
                          <a:pt x="-21709" y="180082"/>
                          <a:pt x="0" y="0"/>
                        </a:cubicBezTo>
                        <a:close/>
                      </a:path>
                      <a:path w="1993988" h="2283653" stroke="0" extrusionOk="0">
                        <a:moveTo>
                          <a:pt x="0" y="0"/>
                        </a:moveTo>
                        <a:cubicBezTo>
                          <a:pt x="288635" y="5065"/>
                          <a:pt x="456145" y="-23642"/>
                          <a:pt x="644723" y="0"/>
                        </a:cubicBezTo>
                        <a:cubicBezTo>
                          <a:pt x="833301" y="23642"/>
                          <a:pt x="1070873" y="-3147"/>
                          <a:pt x="1269506" y="0"/>
                        </a:cubicBezTo>
                        <a:cubicBezTo>
                          <a:pt x="1468139" y="3147"/>
                          <a:pt x="1833571" y="-35799"/>
                          <a:pt x="1993988" y="0"/>
                        </a:cubicBezTo>
                        <a:cubicBezTo>
                          <a:pt x="1988435" y="102207"/>
                          <a:pt x="1971770" y="281125"/>
                          <a:pt x="1993988" y="502404"/>
                        </a:cubicBezTo>
                        <a:cubicBezTo>
                          <a:pt x="2016206" y="723683"/>
                          <a:pt x="2013463" y="885165"/>
                          <a:pt x="1993988" y="1027644"/>
                        </a:cubicBezTo>
                        <a:cubicBezTo>
                          <a:pt x="1974513" y="1170123"/>
                          <a:pt x="1984232" y="1339264"/>
                          <a:pt x="1993988" y="1575721"/>
                        </a:cubicBezTo>
                        <a:cubicBezTo>
                          <a:pt x="2003744" y="1812178"/>
                          <a:pt x="2013904" y="2003877"/>
                          <a:pt x="1993988" y="2283653"/>
                        </a:cubicBezTo>
                        <a:cubicBezTo>
                          <a:pt x="1810768" y="2276827"/>
                          <a:pt x="1685331" y="2258969"/>
                          <a:pt x="1389145" y="2283653"/>
                        </a:cubicBezTo>
                        <a:cubicBezTo>
                          <a:pt x="1092959" y="2308337"/>
                          <a:pt x="1031418" y="2287785"/>
                          <a:pt x="764362" y="2283653"/>
                        </a:cubicBezTo>
                        <a:cubicBezTo>
                          <a:pt x="497306" y="2279521"/>
                          <a:pt x="379932" y="2260583"/>
                          <a:pt x="0" y="2283653"/>
                        </a:cubicBezTo>
                        <a:cubicBezTo>
                          <a:pt x="-8803" y="2074438"/>
                          <a:pt x="6865" y="1952844"/>
                          <a:pt x="0" y="1781249"/>
                        </a:cubicBezTo>
                        <a:cubicBezTo>
                          <a:pt x="-6865" y="1609654"/>
                          <a:pt x="-13150" y="1306786"/>
                          <a:pt x="0" y="1164663"/>
                        </a:cubicBezTo>
                        <a:cubicBezTo>
                          <a:pt x="13150" y="1022540"/>
                          <a:pt x="-25976" y="828920"/>
                          <a:pt x="0" y="639423"/>
                        </a:cubicBezTo>
                        <a:cubicBezTo>
                          <a:pt x="25976" y="449926"/>
                          <a:pt x="21235" y="3131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20" name="TextBox 19" descr="Melanie Phelan&#10;Region 2">
            <a:extLst>
              <a:ext uri="{FF2B5EF4-FFF2-40B4-BE49-F238E27FC236}">
                <a16:creationId xmlns:a16="http://schemas.microsoft.com/office/drawing/2014/main" id="{2068EBA5-4368-B573-A5E2-78838FDBA552}"/>
              </a:ext>
            </a:extLst>
          </p:cNvPr>
          <p:cNvSpPr txBox="1"/>
          <p:nvPr/>
        </p:nvSpPr>
        <p:spPr>
          <a:xfrm>
            <a:off x="1752817" y="4331536"/>
            <a:ext cx="296449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cs typeface="Calibri"/>
              </a:rPr>
              <a:t>Melanie Phelan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Region 2</a:t>
            </a:r>
          </a:p>
        </p:txBody>
      </p:sp>
      <p:sp>
        <p:nvSpPr>
          <p:cNvPr id="22" name="TextBox 21" descr="Jessica Sipovic&#10;Region 1">
            <a:extLst>
              <a:ext uri="{FF2B5EF4-FFF2-40B4-BE49-F238E27FC236}">
                <a16:creationId xmlns:a16="http://schemas.microsoft.com/office/drawing/2014/main" id="{72D62409-2BA8-62D8-8871-CAB493B028F4}"/>
              </a:ext>
            </a:extLst>
          </p:cNvPr>
          <p:cNvSpPr txBox="1"/>
          <p:nvPr/>
        </p:nvSpPr>
        <p:spPr>
          <a:xfrm>
            <a:off x="7368629" y="4287385"/>
            <a:ext cx="296449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cs typeface="Calibri"/>
              </a:rPr>
              <a:t>Jane Collins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Region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D9ED49-34EF-78DC-FB3B-87972DAEA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157" y="1850318"/>
            <a:ext cx="1905433" cy="23290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20303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852E1C-CB05-C045-8671-E017EFA2C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6F505-8F4B-3ED0-705D-19320FB5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9A35B-781E-F341-5474-BD36C94A5606}"/>
              </a:ext>
            </a:extLst>
          </p:cNvPr>
          <p:cNvSpPr txBox="1"/>
          <p:nvPr/>
        </p:nvSpPr>
        <p:spPr>
          <a:xfrm>
            <a:off x="2241698" y="2773324"/>
            <a:ext cx="7708604" cy="830997"/>
          </a:xfrm>
          <a:prstGeom prst="rect">
            <a:avLst/>
          </a:prstGeom>
          <a:noFill/>
          <a:ln w="57150">
            <a:solidFill>
              <a:srgbClr val="FF5F05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lt"/>
              </a:rPr>
              <a:t>Self-Determination</a:t>
            </a:r>
            <a:endParaRPr lang="en-US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478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4563D57-8027-F5B3-B1AA-BEC62D270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Self-Determination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35E9AC-EE47-7834-E481-2120E99D0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Self-Determination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is the right all people have to make personal decisions, set their own goals, and decide how to work towards their goals.</a:t>
            </a:r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Graphic 2" descr="Brain in head with solid fill">
            <a:extLst>
              <a:ext uri="{FF2B5EF4-FFF2-40B4-BE49-F238E27FC236}">
                <a16:creationId xmlns:a16="http://schemas.microsoft.com/office/drawing/2014/main" id="{57339EF1-FDB8-1182-4781-B19B2F5B2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5075" y="1496441"/>
            <a:ext cx="4351338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C2C71-0CBD-32BC-B118-DB452F7A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BFB53F7-4D87-E844-B31E-B7D266CDFB23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FC41F85-5098-3CAB-3067-25ABBE6F4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cs typeface="Calibri"/>
              </a:rPr>
              <a:t>Self-Determination &amp; Dignity of Risk Fact Sheet</a:t>
            </a:r>
          </a:p>
        </p:txBody>
      </p:sp>
    </p:spTree>
    <p:extLst>
      <p:ext uri="{BB962C8B-B14F-4D97-AF65-F5344CB8AC3E}">
        <p14:creationId xmlns:p14="http://schemas.microsoft.com/office/powerpoint/2010/main" val="3972857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6D543-001E-3739-5663-BA812A2BF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Self-Determination</a:t>
            </a:r>
            <a:r>
              <a:rPr lang="en-US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90CE3-5408-1611-C45C-008B58943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Students with significant disabilities do not automatically develop self-determination skills. These skills must be taught.</a:t>
            </a: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Research says that self-determination skills are correlated with improved education and employment outcomes for students with disabilities.</a:t>
            </a: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Students actively engaged in their transition planning are likelier to have improved post-school education and employment success.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0B4EF-D6AD-85E3-85A1-1281ED2B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D9ACC-A67F-FB58-D8D3-C4637387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6412706" cy="365125"/>
          </a:xfrm>
        </p:spPr>
        <p:txBody>
          <a:bodyPr/>
          <a:lstStyle/>
          <a:p>
            <a:r>
              <a:rPr lang="en-US">
                <a:ea typeface="+mn-lt"/>
                <a:cs typeface="+mn-lt"/>
              </a:rPr>
              <a:t>ICTW Self-Determination: The Engine Powering Transition Planning and Education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1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AE9AD948-D9CF-D939-D2F0-6428BD240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4905" y="2038335"/>
            <a:ext cx="5256962" cy="19462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A9000-7F8F-9380-3762-3EC1C70E7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8</a:t>
            </a:fld>
            <a:endParaRPr lang="en-US"/>
          </a:p>
        </p:txBody>
      </p:sp>
      <p:pic>
        <p:nvPicPr>
          <p:cNvPr id="2" name="Online Media 1" title="Self-Determination makes a difference">
            <a:hlinkClick r:id="" action="ppaction://media"/>
            <a:extLst>
              <a:ext uri="{FF2B5EF4-FFF2-40B4-BE49-F238E27FC236}">
                <a16:creationId xmlns:a16="http://schemas.microsoft.com/office/drawing/2014/main" id="{540A5A7F-4F2B-6FCB-2A9D-516D0416162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521090" y="1241534"/>
            <a:ext cx="4346659" cy="331375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0309F-4BA6-C638-4A93-F0AB6ADDB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 Determination makes a difference (YouTubeVideo)</a:t>
            </a:r>
          </a:p>
        </p:txBody>
      </p:sp>
    </p:spTree>
    <p:extLst>
      <p:ext uri="{BB962C8B-B14F-4D97-AF65-F5344CB8AC3E}">
        <p14:creationId xmlns:p14="http://schemas.microsoft.com/office/powerpoint/2010/main" val="4021342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7FE1D-D68B-D7B3-73B7-A962A98AE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ICTW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A86E5-009A-5B4F-0CFB-17956EFF0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Teaching Essential Self-Determination Skills</a:t>
            </a:r>
            <a:r>
              <a:rPr lang="en-US" dirty="0"/>
              <a:t>-Webinar</a:t>
            </a:r>
          </a:p>
          <a:p>
            <a:r>
              <a:rPr lang="en-US" dirty="0">
                <a:hlinkClick r:id="rId4"/>
              </a:rPr>
              <a:t>Self-Determination Research Brief</a:t>
            </a:r>
            <a:endParaRPr lang="en-US" dirty="0"/>
          </a:p>
          <a:p>
            <a:r>
              <a:rPr lang="en-US" dirty="0">
                <a:hlinkClick r:id="rId5"/>
              </a:rPr>
              <a:t>Self Determination: The Engine Powering Transition Planning and Education</a:t>
            </a:r>
            <a:r>
              <a:rPr lang="en-US" dirty="0"/>
              <a:t>-Webinar</a:t>
            </a:r>
          </a:p>
          <a:p>
            <a:r>
              <a:rPr lang="en-US" dirty="0">
                <a:hlinkClick r:id="rId6"/>
              </a:rPr>
              <a:t>Instruction in Self-Advocacy Research Brief</a:t>
            </a:r>
            <a:endParaRPr lang="en-US" dirty="0"/>
          </a:p>
          <a:p>
            <a:r>
              <a:rPr lang="en-US" dirty="0">
                <a:hlinkClick r:id="rId7"/>
              </a:rPr>
              <a:t>Self-Determination Strengths and Needs</a:t>
            </a:r>
            <a:r>
              <a:rPr lang="en-US" dirty="0"/>
              <a:t>-Webinar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DDD25-5AC2-E03A-A68A-2375A207F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56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15461</TotalTime>
  <Words>1521</Words>
  <Application>Microsoft Macintosh PowerPoint</Application>
  <PresentationFormat>Widescreen</PresentationFormat>
  <Paragraphs>198</Paragraphs>
  <Slides>24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Source Sans Pro</vt:lpstr>
      <vt:lpstr>Wingdings</vt:lpstr>
      <vt:lpstr>Office Theme</vt:lpstr>
      <vt:lpstr>PowerPoint Presentation</vt:lpstr>
      <vt:lpstr>Redefining Success: Self-Determination and Dignity of Risk in Vocational Experiences for Students Often Overlooked</vt:lpstr>
      <vt:lpstr>Objectives</vt:lpstr>
      <vt:lpstr>Meet the Presenters</vt:lpstr>
      <vt:lpstr>PowerPoint Presentation</vt:lpstr>
      <vt:lpstr>Self-Determination</vt:lpstr>
      <vt:lpstr>Self-Determination Continued</vt:lpstr>
      <vt:lpstr>PowerPoint Presentation</vt:lpstr>
      <vt:lpstr>ICTW Resources</vt:lpstr>
      <vt:lpstr>Getting Youth Involved</vt:lpstr>
      <vt:lpstr>PowerPoint Presentation</vt:lpstr>
      <vt:lpstr>PowerPoint Presentation</vt:lpstr>
      <vt:lpstr>Dignity of Risk</vt:lpstr>
      <vt:lpstr>Ideas to Consider</vt:lpstr>
      <vt:lpstr>Making Choices and Taking Risks</vt:lpstr>
      <vt:lpstr>What if….</vt:lpstr>
      <vt:lpstr>Places to start</vt:lpstr>
      <vt:lpstr>Assessing Risk</vt:lpstr>
      <vt:lpstr>Example</vt:lpstr>
      <vt:lpstr>Summary</vt:lpstr>
      <vt:lpstr>         Questions?</vt:lpstr>
      <vt:lpstr>PowerPoint Presentation</vt:lpstr>
      <vt:lpstr>Resources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Manola, Gina E</dc:creator>
  <cp:lastModifiedBy>Phelan, Melanie</cp:lastModifiedBy>
  <cp:revision>34</cp:revision>
  <cp:lastPrinted>2025-04-11T18:40:59Z</cp:lastPrinted>
  <dcterms:created xsi:type="dcterms:W3CDTF">2020-07-02T17:18:22Z</dcterms:created>
  <dcterms:modified xsi:type="dcterms:W3CDTF">2025-04-28T13:33:27Z</dcterms:modified>
</cp:coreProperties>
</file>